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4"/>
  </p:sldMasterIdLst>
  <p:notesMasterIdLst>
    <p:notesMasterId r:id="rId20"/>
  </p:notesMasterIdLst>
  <p:handoutMasterIdLst>
    <p:handoutMasterId r:id="rId21"/>
  </p:handoutMasterIdLst>
  <p:sldIdLst>
    <p:sldId id="312" r:id="rId5"/>
    <p:sldId id="304" r:id="rId6"/>
    <p:sldId id="319" r:id="rId7"/>
    <p:sldId id="320" r:id="rId8"/>
    <p:sldId id="321" r:id="rId9"/>
    <p:sldId id="323" r:id="rId10"/>
    <p:sldId id="328" r:id="rId11"/>
    <p:sldId id="325" r:id="rId12"/>
    <p:sldId id="330" r:id="rId13"/>
    <p:sldId id="329" r:id="rId14"/>
    <p:sldId id="322" r:id="rId15"/>
    <p:sldId id="324" r:id="rId16"/>
    <p:sldId id="326" r:id="rId17"/>
    <p:sldId id="327" r:id="rId18"/>
    <p:sldId id="297" r:id="rId19"/>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2616" userDrawn="1">
          <p15:clr>
            <a:srgbClr val="A4A3A4"/>
          </p15:clr>
        </p15:guide>
        <p15:guide id="4" orient="horz" pos="3264" userDrawn="1">
          <p15:clr>
            <a:srgbClr val="A4A3A4"/>
          </p15:clr>
        </p15:guide>
        <p15:guide id="5" pos="6912" userDrawn="1">
          <p15:clr>
            <a:srgbClr val="A4A3A4"/>
          </p15:clr>
        </p15:guide>
        <p15:guide id="6" orient="horz" userDrawn="1">
          <p15:clr>
            <a:srgbClr val="A4A3A4"/>
          </p15:clr>
        </p15:guide>
        <p15:guide id="7" orient="horz" pos="4008" userDrawn="1">
          <p15:clr>
            <a:srgbClr val="A4A3A4"/>
          </p15:clr>
        </p15:guide>
        <p15:guide id="9" orient="horz" pos="2352" userDrawn="1">
          <p15:clr>
            <a:srgbClr val="A4A3A4"/>
          </p15:clr>
        </p15:guide>
        <p15:guide id="12" pos="6696"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5" pos="5256" userDrawn="1">
          <p15:clr>
            <a:srgbClr val="A4A3A4"/>
          </p15:clr>
        </p15:guide>
        <p15:guide id="26" pos="7261"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FDFBF6"/>
    <a:srgbClr val="AAC4E9"/>
    <a:srgbClr val="F5CDCE"/>
    <a:srgbClr val="DF8C8C"/>
    <a:srgbClr val="D4D593"/>
    <a:srgbClr val="E6F0FE"/>
    <a:srgbClr val="CDBE8A"/>
    <a:srgbClr val="FFEFEF"/>
    <a:srgbClr val="FC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388" autoAdjust="0"/>
  </p:normalViewPr>
  <p:slideViewPr>
    <p:cSldViewPr snapToGrid="0" snapToObjects="1">
      <p:cViewPr varScale="1">
        <p:scale>
          <a:sx n="59" d="100"/>
          <a:sy n="59" d="100"/>
        </p:scale>
        <p:origin x="964" y="52"/>
      </p:cViewPr>
      <p:guideLst>
        <p:guide orient="horz" pos="2616"/>
        <p:guide orient="horz" pos="3264"/>
        <p:guide pos="6912"/>
        <p:guide orient="horz"/>
        <p:guide orient="horz" pos="4008"/>
        <p:guide orient="horz" pos="2352"/>
        <p:guide pos="6696"/>
        <p:guide pos="2136"/>
        <p:guide pos="2760"/>
        <p:guide pos="3288"/>
        <p:guide pos="4032"/>
        <p:guide pos="4392"/>
        <p:guide pos="4944"/>
        <p:guide pos="5544"/>
        <p:guide pos="6072"/>
        <p:guide orient="horz" pos="2448"/>
        <p:guide pos="5256"/>
        <p:guide pos="7261"/>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25" d="100"/>
          <a:sy n="25" d="100"/>
        </p:scale>
        <p:origin x="348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2426ABF-A8C0-D94B-8DA4-89B3D95177FD}"/>
              </a:ext>
            </a:extLst>
          </p:cNvPr>
          <p:cNvSpPr>
            <a:spLocks noGrp="1"/>
          </p:cNvSpPr>
          <p:nvPr>
            <p:ph type="hdr" sz="quarter"/>
          </p:nvPr>
        </p:nvSpPr>
        <p:spPr>
          <a:xfrm>
            <a:off x="0" y="0"/>
            <a:ext cx="5943600" cy="1222375"/>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73E1C36-C21F-0B70-27E7-5B59DAE27561}"/>
              </a:ext>
            </a:extLst>
          </p:cNvPr>
          <p:cNvSpPr>
            <a:spLocks noGrp="1"/>
          </p:cNvSpPr>
          <p:nvPr>
            <p:ph type="dt" sz="quarter" idx="1"/>
          </p:nvPr>
        </p:nvSpPr>
        <p:spPr>
          <a:xfrm>
            <a:off x="7769225" y="0"/>
            <a:ext cx="5943600" cy="1222375"/>
          </a:xfrm>
          <a:prstGeom prst="rect">
            <a:avLst/>
          </a:prstGeom>
        </p:spPr>
        <p:txBody>
          <a:bodyPr vert="horz" lIns="91440" tIns="45720" rIns="91440" bIns="45720" rtlCol="0"/>
          <a:lstStyle>
            <a:lvl1pPr algn="r">
              <a:defRPr sz="1200"/>
            </a:lvl1pPr>
          </a:lstStyle>
          <a:p>
            <a:fld id="{AA970FB6-164E-0840-A35B-09E9F3D45F76}" type="datetimeyyyy">
              <a:rPr lang="en-US" smtClean="0"/>
              <a:t>2024</a:t>
            </a:fld>
            <a:endParaRPr lang="en-US" dirty="0"/>
          </a:p>
        </p:txBody>
      </p:sp>
      <p:sp>
        <p:nvSpPr>
          <p:cNvPr id="4" name="Footer Placeholder 3">
            <a:extLst>
              <a:ext uri="{FF2B5EF4-FFF2-40B4-BE49-F238E27FC236}">
                <a16:creationId xmlns:a16="http://schemas.microsoft.com/office/drawing/2014/main" id="{E5942066-244B-8673-5E9A-26E4265AD0B2}"/>
              </a:ext>
            </a:extLst>
          </p:cNvPr>
          <p:cNvSpPr>
            <a:spLocks noGrp="1"/>
          </p:cNvSpPr>
          <p:nvPr>
            <p:ph type="ftr" sz="quarter" idx="2"/>
          </p:nvPr>
        </p:nvSpPr>
        <p:spPr>
          <a:xfrm>
            <a:off x="0" y="23161625"/>
            <a:ext cx="5943600" cy="122237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530EE97-1F54-6631-A4BB-FD938296488E}"/>
              </a:ext>
            </a:extLst>
          </p:cNvPr>
          <p:cNvSpPr>
            <a:spLocks noGrp="1"/>
          </p:cNvSpPr>
          <p:nvPr>
            <p:ph type="sldNum" sz="quarter" idx="3"/>
          </p:nvPr>
        </p:nvSpPr>
        <p:spPr>
          <a:xfrm>
            <a:off x="7769225" y="23161625"/>
            <a:ext cx="5943600" cy="1222375"/>
          </a:xfrm>
          <a:prstGeom prst="rect">
            <a:avLst/>
          </a:prstGeom>
        </p:spPr>
        <p:txBody>
          <a:bodyPr vert="horz" lIns="91440" tIns="45720" rIns="91440" bIns="45720" rtlCol="0" anchor="b"/>
          <a:lstStyle>
            <a:lvl1pPr algn="r">
              <a:defRPr sz="1200"/>
            </a:lvl1pPr>
          </a:lstStyle>
          <a:p>
            <a:fld id="{420BD0AB-C59E-4A46-83D3-F07787446BA0}" type="slidenum">
              <a:rPr lang="en-US" smtClean="0"/>
              <a:t>‹#›</a:t>
            </a:fld>
            <a:endParaRPr lang="en-US" dirty="0"/>
          </a:p>
        </p:txBody>
      </p:sp>
    </p:spTree>
    <p:extLst>
      <p:ext uri="{BB962C8B-B14F-4D97-AF65-F5344CB8AC3E}">
        <p14:creationId xmlns:p14="http://schemas.microsoft.com/office/powerpoint/2010/main" val="4133783596"/>
      </p:ext>
    </p:extLst>
  </p:cSld>
  <p:clrMap bg1="lt1" tx1="dk1" bg2="lt2" tx2="dk2" accent1="accent1" accent2="accent2" accent3="accent3" accent4="accent4" accent5="accent5" accent6="accent6" hlink="hlink" folHlink="folHlink"/>
  <p:hf hdr="0" ftr="0"/>
</p:handoutMaster>
</file>

<file path=ppt/media/image1.png>
</file>

<file path=ppt/media/image10.svg>
</file>

<file path=ppt/media/image11.png>
</file>

<file path=ppt/media/image12.svg>
</file>

<file path=ppt/media/image13.png>
</file>

<file path=ppt/media/image14.png>
</file>

<file path=ppt/media/image15.jpeg>
</file>

<file path=ppt/media/image16.png>
</file>

<file path=ppt/media/image17.png>
</file>

<file path=ppt/media/image18.png>
</file>

<file path=ppt/media/image19.png>
</file>

<file path=ppt/media/image2.svg>
</file>

<file path=ppt/media/image20.jpg>
</file>

<file path=ppt/media/image21.jpg>
</file>

<file path=ppt/media/image22.png>
</file>

<file path=ppt/media/image3.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hf hdr="0" ftr="0"/>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2997654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40387683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972177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14319631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978502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24542379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931307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5877361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4110138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963451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1067129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37346388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180460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28178865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endParaRPr lang="en-US" dirty="0"/>
          </a:p>
        </p:txBody>
      </p:sp>
    </p:spTree>
    <p:extLst>
      <p:ext uri="{BB962C8B-B14F-4D97-AF65-F5344CB8AC3E}">
        <p14:creationId xmlns:p14="http://schemas.microsoft.com/office/powerpoint/2010/main" val="866125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10.svg"/><Relationship Id="rId4" Type="http://schemas.openxmlformats.org/officeDocument/2006/relationships/image" Target="../media/image9.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15" name="Image 0">
            <a:extLst>
              <a:ext uri="{FF2B5EF4-FFF2-40B4-BE49-F238E27FC236}">
                <a16:creationId xmlns:a16="http://schemas.microsoft.com/office/drawing/2014/main" id="{BA5D5A72-CB6F-F8DE-E2C9-90459C8C3DC1}"/>
              </a:ext>
              <a:ext uri="{C183D7F6-B498-43B3-948B-1728B52AA6E4}">
                <adec:decorative xmlns:adec="http://schemas.microsoft.com/office/drawing/2017/decorative" val="1"/>
              </a:ext>
            </a:extLst>
          </p:cNvPr>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a:extLst>
              <a:ext uri="{FF2B5EF4-FFF2-40B4-BE49-F238E27FC236}">
                <a16:creationId xmlns:a16="http://schemas.microsoft.com/office/drawing/2014/main" id="{E66FD7FF-2869-7902-36B2-2B229AB9AB19}"/>
              </a:ext>
              <a:ext uri="{C183D7F6-B498-43B3-948B-1728B52AA6E4}">
                <adec:decorative xmlns:adec="http://schemas.microsoft.com/office/drawing/2017/decorative" val="1"/>
              </a:ext>
            </a:extLst>
          </p:cNvPr>
          <p:cNvSpPr/>
          <p:nvPr userDrawn="1"/>
        </p:nvSpPr>
        <p:spPr>
          <a:xfrm>
            <a:off x="1500188" y="1173106"/>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B1457C88-4472-81CF-02AF-4421E0A3084B}"/>
              </a:ext>
              <a:ext uri="{C183D7F6-B498-43B3-948B-1728B52AA6E4}">
                <adec:decorative xmlns:adec="http://schemas.microsoft.com/office/drawing/2017/decorative" val="1"/>
              </a:ext>
            </a:extLst>
          </p:cNvPr>
          <p:cNvSpPr/>
          <p:nvPr userDrawn="1"/>
        </p:nvSpPr>
        <p:spPr>
          <a:xfrm>
            <a:off x="2694429"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ctrTitle" hasCustomPrompt="1"/>
          </p:nvPr>
        </p:nvSpPr>
        <p:spPr>
          <a:xfrm>
            <a:off x="2899790" y="810227"/>
            <a:ext cx="6392421" cy="3831221"/>
          </a:xfrm>
        </p:spPr>
        <p:txBody>
          <a:bodyPr tIns="0" bIns="0" anchor="ctr" anchorCtr="0">
            <a:noAutofit/>
          </a:bodyPr>
          <a:lstStyle>
            <a:lvl1pPr algn="ctr">
              <a:lnSpc>
                <a:spcPct val="100000"/>
              </a:lnSpc>
              <a:defRPr sz="3600"/>
            </a:lvl1pPr>
          </a:lstStyle>
          <a:p>
            <a:r>
              <a:rPr lang="en-US" dirty="0"/>
              <a:t>Click to add title</a:t>
            </a:r>
          </a:p>
        </p:txBody>
      </p:sp>
    </p:spTree>
    <p:extLst>
      <p:ext uri="{BB962C8B-B14F-4D97-AF65-F5344CB8AC3E}">
        <p14:creationId xmlns:p14="http://schemas.microsoft.com/office/powerpoint/2010/main" val="263179980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3">
    <p:spTree>
      <p:nvGrpSpPr>
        <p:cNvPr id="1" name=""/>
        <p:cNvGrpSpPr/>
        <p:nvPr/>
      </p:nvGrpSpPr>
      <p:grpSpPr>
        <a:xfrm>
          <a:off x="0" y="0"/>
          <a:ext cx="0" cy="0"/>
          <a:chOff x="0" y="0"/>
          <a:chExt cx="0" cy="0"/>
        </a:xfrm>
      </p:grpSpPr>
      <p:sp>
        <p:nvSpPr>
          <p:cNvPr id="12" name="Freeform 11">
            <a:extLst>
              <a:ext uri="{FF2B5EF4-FFF2-40B4-BE49-F238E27FC236}">
                <a16:creationId xmlns:a16="http://schemas.microsoft.com/office/drawing/2014/main" id="{D014917C-8694-B4A4-A211-0F31F00E247E}"/>
              </a:ext>
              <a:ext uri="{C183D7F6-B498-43B3-948B-1728B52AA6E4}">
                <adec:decorative xmlns:adec="http://schemas.microsoft.com/office/drawing/2017/decorative" val="1"/>
              </a:ext>
            </a:extLst>
          </p:cNvPr>
          <p:cNvSpPr/>
          <p:nvPr userDrawn="1"/>
        </p:nvSpPr>
        <p:spPr>
          <a:xfrm>
            <a:off x="1" y="0"/>
            <a:ext cx="1550562" cy="2545382"/>
          </a:xfrm>
          <a:custGeom>
            <a:avLst/>
            <a:gdLst>
              <a:gd name="connsiteX0" fmla="*/ 683117 w 1550562"/>
              <a:gd name="connsiteY0" fmla="*/ 0 h 2545382"/>
              <a:gd name="connsiteX1" fmla="*/ 1550562 w 1550562"/>
              <a:gd name="connsiteY1" fmla="*/ 0 h 2545382"/>
              <a:gd name="connsiteX2" fmla="*/ 1550562 w 1550562"/>
              <a:gd name="connsiteY2" fmla="*/ 7240 h 2545382"/>
              <a:gd name="connsiteX3" fmla="*/ 221868 w 1550562"/>
              <a:gd name="connsiteY3" fmla="*/ 2418735 h 2545382"/>
              <a:gd name="connsiteX4" fmla="*/ 0 w 1550562"/>
              <a:gd name="connsiteY4" fmla="*/ 2545382 h 2545382"/>
              <a:gd name="connsiteX5" fmla="*/ 0 w 1550562"/>
              <a:gd name="connsiteY5" fmla="*/ 1500516 h 2545382"/>
              <a:gd name="connsiteX6" fmla="*/ 102557 w 1550562"/>
              <a:gd name="connsiteY6" fmla="*/ 1405503 h 2545382"/>
              <a:gd name="connsiteX7" fmla="*/ 673022 w 1550562"/>
              <a:gd name="connsiteY7" fmla="*/ 200390 h 2545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0562" h="2545382">
                <a:moveTo>
                  <a:pt x="683117" y="0"/>
                </a:moveTo>
                <a:lnTo>
                  <a:pt x="1550562" y="0"/>
                </a:lnTo>
                <a:lnTo>
                  <a:pt x="1550562" y="7240"/>
                </a:lnTo>
                <a:cubicBezTo>
                  <a:pt x="1550562" y="1022523"/>
                  <a:pt x="1020469" y="1913556"/>
                  <a:pt x="221868" y="2418735"/>
                </a:cubicBezTo>
                <a:lnTo>
                  <a:pt x="0" y="2545382"/>
                </a:lnTo>
                <a:lnTo>
                  <a:pt x="0" y="1500516"/>
                </a:lnTo>
                <a:lnTo>
                  <a:pt x="102557" y="1405503"/>
                </a:lnTo>
                <a:cubicBezTo>
                  <a:pt x="416582" y="1089274"/>
                  <a:pt x="625660" y="668089"/>
                  <a:pt x="673022"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10" name="Freeform 9">
            <a:extLst>
              <a:ext uri="{FF2B5EF4-FFF2-40B4-BE49-F238E27FC236}">
                <a16:creationId xmlns:a16="http://schemas.microsoft.com/office/drawing/2014/main" id="{A7DB6972-BB75-254A-BA88-C0C3E6E93BDB}"/>
              </a:ext>
              <a:ext uri="{C183D7F6-B498-43B3-948B-1728B52AA6E4}">
                <adec:decorative xmlns:adec="http://schemas.microsoft.com/office/drawing/2017/decorative" val="1"/>
              </a:ext>
            </a:extLst>
          </p:cNvPr>
          <p:cNvSpPr/>
          <p:nvPr userDrawn="1"/>
        </p:nvSpPr>
        <p:spPr>
          <a:xfrm>
            <a:off x="1" y="-1"/>
            <a:ext cx="682740" cy="1500050"/>
          </a:xfrm>
          <a:custGeom>
            <a:avLst/>
            <a:gdLst>
              <a:gd name="connsiteX0" fmla="*/ 0 w 682740"/>
              <a:gd name="connsiteY0" fmla="*/ 0 h 1500050"/>
              <a:gd name="connsiteX1" fmla="*/ 682740 w 682740"/>
              <a:gd name="connsiteY1" fmla="*/ 0 h 1500050"/>
              <a:gd name="connsiteX2" fmla="*/ 672647 w 682740"/>
              <a:gd name="connsiteY2" fmla="*/ 200357 h 1500050"/>
              <a:gd name="connsiteX3" fmla="*/ 102290 w 682740"/>
              <a:gd name="connsiteY3" fmla="*/ 1405281 h 1500050"/>
              <a:gd name="connsiteX4" fmla="*/ 0 w 682740"/>
              <a:gd name="connsiteY4" fmla="*/ 1500050 h 1500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740" h="1500050">
                <a:moveTo>
                  <a:pt x="0" y="0"/>
                </a:moveTo>
                <a:lnTo>
                  <a:pt x="682740" y="0"/>
                </a:lnTo>
                <a:lnTo>
                  <a:pt x="672647" y="200357"/>
                </a:lnTo>
                <a:cubicBezTo>
                  <a:pt x="625294" y="667983"/>
                  <a:pt x="416256" y="1089101"/>
                  <a:pt x="102290" y="1405281"/>
                </a:cubicBezTo>
                <a:lnTo>
                  <a:pt x="0" y="150005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0" name="Image 2">
            <a:extLst>
              <a:ext uri="{FF2B5EF4-FFF2-40B4-BE49-F238E27FC236}">
                <a16:creationId xmlns:a16="http://schemas.microsoft.com/office/drawing/2014/main" id="{790E862E-398F-571C-EC2C-3D17164DE059}"/>
              </a:ext>
              <a:ext uri="{C183D7F6-B498-43B3-948B-1728B52AA6E4}">
                <adec:decorative xmlns:adec="http://schemas.microsoft.com/office/drawing/2017/decorative" val="1"/>
              </a:ext>
            </a:extLst>
          </p:cNvPr>
          <p:cNvSpPr/>
          <p:nvPr/>
        </p:nvSpPr>
        <p:spPr>
          <a:xfrm>
            <a:off x="170445" y="314191"/>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6" name="Title 1">
            <a:extLst>
              <a:ext uri="{FF2B5EF4-FFF2-40B4-BE49-F238E27FC236}">
                <a16:creationId xmlns:a16="http://schemas.microsoft.com/office/drawing/2014/main" id="{1C975BF2-D657-C309-269D-B8D006263130}"/>
              </a:ext>
            </a:extLst>
          </p:cNvPr>
          <p:cNvSpPr>
            <a:spLocks noGrp="1"/>
          </p:cNvSpPr>
          <p:nvPr>
            <p:ph type="title" hasCustomPrompt="1"/>
          </p:nvPr>
        </p:nvSpPr>
        <p:spPr>
          <a:xfrm>
            <a:off x="1550563" y="1089213"/>
            <a:ext cx="9879437" cy="980844"/>
          </a:xfrm>
        </p:spPr>
        <p:txBody>
          <a:bodyPr tIns="0" bIns="0"/>
          <a:lstStyle>
            <a:lvl1pPr algn="l">
              <a:lnSpc>
                <a:spcPct val="100000"/>
              </a:lnSpc>
              <a:defRPr sz="3600">
                <a:solidFill>
                  <a:schemeClr val="accent6"/>
                </a:solidFill>
              </a:defRPr>
            </a:lvl1pPr>
          </a:lstStyle>
          <a:p>
            <a:r>
              <a:rPr lang="en-US" dirty="0"/>
              <a:t>Click to add title</a:t>
            </a:r>
          </a:p>
        </p:txBody>
      </p:sp>
      <p:sp>
        <p:nvSpPr>
          <p:cNvPr id="4" name="Text Placeholder 54">
            <a:extLst>
              <a:ext uri="{FF2B5EF4-FFF2-40B4-BE49-F238E27FC236}">
                <a16:creationId xmlns:a16="http://schemas.microsoft.com/office/drawing/2014/main" id="{A0AEB4DF-13C8-8171-2BDB-FD1AD542E783}"/>
              </a:ext>
            </a:extLst>
          </p:cNvPr>
          <p:cNvSpPr>
            <a:spLocks noGrp="1"/>
          </p:cNvSpPr>
          <p:nvPr>
            <p:ph type="body" sz="quarter" idx="13" hasCustomPrompt="1"/>
          </p:nvPr>
        </p:nvSpPr>
        <p:spPr>
          <a:xfrm>
            <a:off x="1550564" y="2331958"/>
            <a:ext cx="2975217" cy="3704266"/>
          </a:xfrm>
        </p:spPr>
        <p:txBody>
          <a:bodyPr lIns="91440" tIns="0" rIns="91440" bIns="0" anchor="t" anchorCtr="0">
            <a:noAutofit/>
          </a:bodyPr>
          <a:lstStyle>
            <a:lvl1pPr marL="0" indent="0">
              <a:lnSpc>
                <a:spcPct val="100000"/>
              </a:lnSpc>
              <a:spcBef>
                <a:spcPts val="0"/>
              </a:spcBef>
              <a:spcAft>
                <a:spcPts val="1200"/>
              </a:spcAft>
              <a:buFont typeface="Arial" panose="020B0604020202020204" pitchFamily="34" charset="0"/>
              <a:buNone/>
              <a:defRPr sz="1800"/>
            </a:lvl1pPr>
          </a:lstStyle>
          <a:p>
            <a:r>
              <a:rPr lang="en-US" dirty="0"/>
              <a:t>Click to add subtitle</a:t>
            </a:r>
          </a:p>
        </p:txBody>
      </p:sp>
      <p:sp>
        <p:nvSpPr>
          <p:cNvPr id="9" name="Content Placeholder 2">
            <a:extLst>
              <a:ext uri="{FF2B5EF4-FFF2-40B4-BE49-F238E27FC236}">
                <a16:creationId xmlns:a16="http://schemas.microsoft.com/office/drawing/2014/main" id="{42134EBA-AF32-9F8A-370F-0D3E842F0397}"/>
              </a:ext>
            </a:extLst>
          </p:cNvPr>
          <p:cNvSpPr>
            <a:spLocks noGrp="1"/>
          </p:cNvSpPr>
          <p:nvPr>
            <p:ph sz="half" idx="1" hasCustomPrompt="1"/>
          </p:nvPr>
        </p:nvSpPr>
        <p:spPr>
          <a:xfrm>
            <a:off x="5087154" y="2331791"/>
            <a:ext cx="6345893" cy="3721817"/>
          </a:xfrm>
        </p:spPr>
        <p:txBody>
          <a:bodyPr lIns="91440" rIns="91440">
            <a:normAutofit/>
          </a:bodyPr>
          <a:lstStyle>
            <a:lvl1pPr>
              <a:defRPr sz="1800"/>
            </a:lvl1pPr>
            <a:lvl2pPr>
              <a:defRPr sz="1800"/>
            </a:lvl2pPr>
            <a:lvl3pPr>
              <a:defRPr sz="1800"/>
            </a:lvl3pPr>
            <a:lvl4pPr>
              <a:defRPr sz="1800"/>
            </a:lvl4pPr>
            <a:lvl5pP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Slide Number Placeholder 2">
            <a:extLst>
              <a:ext uri="{FF2B5EF4-FFF2-40B4-BE49-F238E27FC236}">
                <a16:creationId xmlns:a16="http://schemas.microsoft.com/office/drawing/2014/main" id="{AE99A73D-155B-A133-9671-506F54A0559A}"/>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203958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3">
    <p:spTree>
      <p:nvGrpSpPr>
        <p:cNvPr id="1" name=""/>
        <p:cNvGrpSpPr/>
        <p:nvPr/>
      </p:nvGrpSpPr>
      <p:grpSpPr>
        <a:xfrm>
          <a:off x="0" y="0"/>
          <a:ext cx="0" cy="0"/>
          <a:chOff x="0" y="0"/>
          <a:chExt cx="0" cy="0"/>
        </a:xfrm>
      </p:grpSpPr>
      <p:pic>
        <p:nvPicPr>
          <p:cNvPr id="29" name="Graphic 28">
            <a:extLst>
              <a:ext uri="{FF2B5EF4-FFF2-40B4-BE49-F238E27FC236}">
                <a16:creationId xmlns:a16="http://schemas.microsoft.com/office/drawing/2014/main" id="{D5595DD5-43B0-252F-8BC6-6B74340C5BCF}"/>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t="7193"/>
          <a:stretch/>
        </p:blipFill>
        <p:spPr>
          <a:xfrm>
            <a:off x="1" y="-1"/>
            <a:ext cx="443344" cy="6856025"/>
          </a:xfrm>
          <a:custGeom>
            <a:avLst/>
            <a:gdLst>
              <a:gd name="connsiteX0" fmla="*/ 0 w 1734410"/>
              <a:gd name="connsiteY0" fmla="*/ 0 h 4795637"/>
              <a:gd name="connsiteX1" fmla="*/ 1734410 w 1734410"/>
              <a:gd name="connsiteY1" fmla="*/ 0 h 4795637"/>
              <a:gd name="connsiteX2" fmla="*/ 1734410 w 1734410"/>
              <a:gd name="connsiteY2" fmla="*/ 4795637 h 4795637"/>
              <a:gd name="connsiteX3" fmla="*/ 0 w 1734410"/>
              <a:gd name="connsiteY3" fmla="*/ 4795637 h 4795637"/>
            </a:gdLst>
            <a:ahLst/>
            <a:cxnLst>
              <a:cxn ang="0">
                <a:pos x="connsiteX0" y="connsiteY0"/>
              </a:cxn>
              <a:cxn ang="0">
                <a:pos x="connsiteX1" y="connsiteY1"/>
              </a:cxn>
              <a:cxn ang="0">
                <a:pos x="connsiteX2" y="connsiteY2"/>
              </a:cxn>
              <a:cxn ang="0">
                <a:pos x="connsiteX3" y="connsiteY3"/>
              </a:cxn>
            </a:cxnLst>
            <a:rect l="l" t="t" r="r" b="b"/>
            <a:pathLst>
              <a:path w="1734410" h="4795637">
                <a:moveTo>
                  <a:pt x="0" y="0"/>
                </a:moveTo>
                <a:lnTo>
                  <a:pt x="1734410" y="0"/>
                </a:lnTo>
                <a:lnTo>
                  <a:pt x="1734410" y="4795637"/>
                </a:lnTo>
                <a:lnTo>
                  <a:pt x="0" y="4795637"/>
                </a:lnTo>
                <a:close/>
              </a:path>
            </a:pathLst>
          </a:custGeom>
        </p:spPr>
      </p:pic>
      <p:sp>
        <p:nvSpPr>
          <p:cNvPr id="2" name="Title 1"/>
          <p:cNvSpPr>
            <a:spLocks noGrp="1"/>
          </p:cNvSpPr>
          <p:nvPr>
            <p:ph type="title" hasCustomPrompt="1"/>
          </p:nvPr>
        </p:nvSpPr>
        <p:spPr>
          <a:xfrm>
            <a:off x="1550564" y="1057274"/>
            <a:ext cx="9875463" cy="999746"/>
          </a:xfrm>
        </p:spPr>
        <p:txBody>
          <a:bodyPr tIns="0" bIns="0">
            <a:noAutofit/>
          </a:bodyPr>
          <a:lstStyle>
            <a:lvl1pPr algn="l">
              <a:lnSpc>
                <a:spcPct val="100000"/>
              </a:lnSpc>
              <a:defRPr sz="3600" b="1"/>
            </a:lvl1pPr>
          </a:lstStyle>
          <a:p>
            <a:r>
              <a:rPr lang="en-US" dirty="0"/>
              <a:t>Click to add title</a:t>
            </a:r>
          </a:p>
        </p:txBody>
      </p:sp>
      <p:sp>
        <p:nvSpPr>
          <p:cNvPr id="49" name="Freeform 48">
            <a:extLst>
              <a:ext uri="{FF2B5EF4-FFF2-40B4-BE49-F238E27FC236}">
                <a16:creationId xmlns:a16="http://schemas.microsoft.com/office/drawing/2014/main" id="{BC3A3767-6C5E-8188-0A49-955BBACE37F0}"/>
              </a:ext>
              <a:ext uri="{C183D7F6-B498-43B3-948B-1728B52AA6E4}">
                <adec:decorative xmlns:adec="http://schemas.microsoft.com/office/drawing/2017/decorative" val="1"/>
              </a:ext>
            </a:extLst>
          </p:cNvPr>
          <p:cNvSpPr/>
          <p:nvPr userDrawn="1"/>
        </p:nvSpPr>
        <p:spPr>
          <a:xfrm flipH="1" flipV="1">
            <a:off x="-3" y="4420134"/>
            <a:ext cx="1293237" cy="2437866"/>
          </a:xfrm>
          <a:custGeom>
            <a:avLst/>
            <a:gdLst>
              <a:gd name="connsiteX0" fmla="*/ 1293237 w 1293237"/>
              <a:gd name="connsiteY0" fmla="*/ 2437866 h 2437866"/>
              <a:gd name="connsiteX1" fmla="*/ 1292465 w 1293237"/>
              <a:gd name="connsiteY1" fmla="*/ 2437373 h 2437866"/>
              <a:gd name="connsiteX2" fmla="*/ 0 w 1293237"/>
              <a:gd name="connsiteY2" fmla="*/ 0 h 2437866"/>
              <a:gd name="connsiteX3" fmla="*/ 1293237 w 1293237"/>
              <a:gd name="connsiteY3" fmla="*/ 0 h 2437866"/>
            </a:gdLst>
            <a:ahLst/>
            <a:cxnLst>
              <a:cxn ang="0">
                <a:pos x="connsiteX0" y="connsiteY0"/>
              </a:cxn>
              <a:cxn ang="0">
                <a:pos x="connsiteX1" y="connsiteY1"/>
              </a:cxn>
              <a:cxn ang="0">
                <a:pos x="connsiteX2" y="connsiteY2"/>
              </a:cxn>
              <a:cxn ang="0">
                <a:pos x="connsiteX3" y="connsiteY3"/>
              </a:cxn>
            </a:cxnLst>
            <a:rect l="l" t="t" r="r" b="b"/>
            <a:pathLst>
              <a:path w="1293237" h="2437866">
                <a:moveTo>
                  <a:pt x="1293237" y="2437866"/>
                </a:moveTo>
                <a:lnTo>
                  <a:pt x="1292465" y="2437373"/>
                </a:lnTo>
                <a:cubicBezTo>
                  <a:pt x="511725" y="1903845"/>
                  <a:pt x="0" y="1011184"/>
                  <a:pt x="0" y="0"/>
                </a:cubicBezTo>
                <a:lnTo>
                  <a:pt x="1293237" y="0"/>
                </a:lnTo>
                <a:close/>
              </a:path>
            </a:pathLst>
          </a:custGeom>
          <a:solidFill>
            <a:schemeClr val="accent1"/>
          </a:solidFill>
          <a:ln w="4763" cap="flat">
            <a:noFill/>
            <a:prstDash val="solid"/>
            <a:miter/>
          </a:ln>
        </p:spPr>
        <p:txBody>
          <a:bodyPr wrap="square" rtlCol="0" anchor="ctr">
            <a:noAutofit/>
          </a:bodyPr>
          <a:lstStyle/>
          <a:p>
            <a:endParaRPr lang="en-US" dirty="0"/>
          </a:p>
        </p:txBody>
      </p:sp>
      <p:sp>
        <p:nvSpPr>
          <p:cNvPr id="16" name="Content Placeholder 3">
            <a:extLst>
              <a:ext uri="{FF2B5EF4-FFF2-40B4-BE49-F238E27FC236}">
                <a16:creationId xmlns:a16="http://schemas.microsoft.com/office/drawing/2014/main" id="{E4BD7F71-D12B-4F27-1505-FF681CF55F73}"/>
              </a:ext>
            </a:extLst>
          </p:cNvPr>
          <p:cNvSpPr>
            <a:spLocks noGrp="1"/>
          </p:cNvSpPr>
          <p:nvPr>
            <p:ph sz="half" idx="2" hasCustomPrompt="1"/>
          </p:nvPr>
        </p:nvSpPr>
        <p:spPr>
          <a:xfrm>
            <a:off x="1550564" y="2303028"/>
            <a:ext cx="5829147" cy="3961593"/>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3">
            <a:extLst>
              <a:ext uri="{FF2B5EF4-FFF2-40B4-BE49-F238E27FC236}">
                <a16:creationId xmlns:a16="http://schemas.microsoft.com/office/drawing/2014/main" id="{FB87C65D-4EF3-18C8-18A8-477F87A37E51}"/>
              </a:ext>
            </a:extLst>
          </p:cNvPr>
          <p:cNvSpPr>
            <a:spLocks noGrp="1"/>
          </p:cNvSpPr>
          <p:nvPr>
            <p:ph sz="half" idx="15" hasCustomPrompt="1"/>
          </p:nvPr>
        </p:nvSpPr>
        <p:spPr>
          <a:xfrm>
            <a:off x="7940842" y="2303028"/>
            <a:ext cx="3485184" cy="3961593"/>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Slide Number Placeholder 2">
            <a:extLst>
              <a:ext uri="{FF2B5EF4-FFF2-40B4-BE49-F238E27FC236}">
                <a16:creationId xmlns:a16="http://schemas.microsoft.com/office/drawing/2014/main" id="{AEFFA34C-885D-E995-D8F9-B4ACFBF3110D}"/>
              </a:ext>
            </a:extLst>
          </p:cNvPr>
          <p:cNvSpPr>
            <a:spLocks noGrp="1"/>
          </p:cNvSpPr>
          <p:nvPr>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pPr/>
              <a:t>‹#›</a:t>
            </a:fld>
            <a:endParaRPr lang="en-US" dirty="0"/>
          </a:p>
        </p:txBody>
      </p:sp>
      <p:pic>
        <p:nvPicPr>
          <p:cNvPr id="43" name="Graphic 42">
            <a:extLst>
              <a:ext uri="{FF2B5EF4-FFF2-40B4-BE49-F238E27FC236}">
                <a16:creationId xmlns:a16="http://schemas.microsoft.com/office/drawing/2014/main" id="{C6639AD7-128F-B39D-B45F-0F22A2C6D68B}"/>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t="7193"/>
          <a:stretch/>
        </p:blipFill>
        <p:spPr>
          <a:xfrm rot="5400000">
            <a:off x="6072641" y="-5676015"/>
            <a:ext cx="443344" cy="11795374"/>
          </a:xfrm>
          <a:custGeom>
            <a:avLst/>
            <a:gdLst>
              <a:gd name="connsiteX0" fmla="*/ 0 w 1734410"/>
              <a:gd name="connsiteY0" fmla="*/ 0 h 4795637"/>
              <a:gd name="connsiteX1" fmla="*/ 1734410 w 1734410"/>
              <a:gd name="connsiteY1" fmla="*/ 0 h 4795637"/>
              <a:gd name="connsiteX2" fmla="*/ 1734410 w 1734410"/>
              <a:gd name="connsiteY2" fmla="*/ 4795637 h 4795637"/>
              <a:gd name="connsiteX3" fmla="*/ 0 w 1734410"/>
              <a:gd name="connsiteY3" fmla="*/ 4795637 h 4795637"/>
            </a:gdLst>
            <a:ahLst/>
            <a:cxnLst>
              <a:cxn ang="0">
                <a:pos x="connsiteX0" y="connsiteY0"/>
              </a:cxn>
              <a:cxn ang="0">
                <a:pos x="connsiteX1" y="connsiteY1"/>
              </a:cxn>
              <a:cxn ang="0">
                <a:pos x="connsiteX2" y="connsiteY2"/>
              </a:cxn>
              <a:cxn ang="0">
                <a:pos x="connsiteX3" y="connsiteY3"/>
              </a:cxn>
            </a:cxnLst>
            <a:rect l="l" t="t" r="r" b="b"/>
            <a:pathLst>
              <a:path w="1734410" h="4795637">
                <a:moveTo>
                  <a:pt x="0" y="0"/>
                </a:moveTo>
                <a:lnTo>
                  <a:pt x="1734410" y="0"/>
                </a:lnTo>
                <a:lnTo>
                  <a:pt x="1734410" y="4795637"/>
                </a:lnTo>
                <a:lnTo>
                  <a:pt x="0" y="4795637"/>
                </a:lnTo>
                <a:close/>
              </a:path>
            </a:pathLst>
          </a:custGeom>
        </p:spPr>
      </p:pic>
      <p:pic>
        <p:nvPicPr>
          <p:cNvPr id="54" name="Graphic 53">
            <a:extLst>
              <a:ext uri="{FF2B5EF4-FFF2-40B4-BE49-F238E27FC236}">
                <a16:creationId xmlns:a16="http://schemas.microsoft.com/office/drawing/2014/main" id="{48479A23-C29C-C711-510C-05B69B882268}"/>
              </a:ext>
              <a:ext uri="{C183D7F6-B498-43B3-948B-1728B52AA6E4}">
                <adec:decorative xmlns:adec="http://schemas.microsoft.com/office/drawing/2017/decorative" val="1"/>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t="11443" r="10857"/>
          <a:stretch/>
        </p:blipFill>
        <p:spPr>
          <a:xfrm rot="16200000">
            <a:off x="-6447" y="6444"/>
            <a:ext cx="1961253" cy="1948364"/>
          </a:xfrm>
          <a:custGeom>
            <a:avLst/>
            <a:gdLst>
              <a:gd name="connsiteX0" fmla="*/ 1961253 w 1961253"/>
              <a:gd name="connsiteY0" fmla="*/ 0 h 1948364"/>
              <a:gd name="connsiteX1" fmla="*/ 1961253 w 1961253"/>
              <a:gd name="connsiteY1" fmla="*/ 1948364 h 1948364"/>
              <a:gd name="connsiteX2" fmla="*/ 0 w 1961253"/>
              <a:gd name="connsiteY2" fmla="*/ 1948364 h 1948364"/>
              <a:gd name="connsiteX3" fmla="*/ 0 w 1961253"/>
              <a:gd name="connsiteY3" fmla="*/ 0 h 1948364"/>
            </a:gdLst>
            <a:ahLst/>
            <a:cxnLst>
              <a:cxn ang="0">
                <a:pos x="connsiteX0" y="connsiteY0"/>
              </a:cxn>
              <a:cxn ang="0">
                <a:pos x="connsiteX1" y="connsiteY1"/>
              </a:cxn>
              <a:cxn ang="0">
                <a:pos x="connsiteX2" y="connsiteY2"/>
              </a:cxn>
              <a:cxn ang="0">
                <a:pos x="connsiteX3" y="connsiteY3"/>
              </a:cxn>
            </a:cxnLst>
            <a:rect l="l" t="t" r="r" b="b"/>
            <a:pathLst>
              <a:path w="1961253" h="1948364">
                <a:moveTo>
                  <a:pt x="1961253" y="0"/>
                </a:moveTo>
                <a:lnTo>
                  <a:pt x="1961253" y="1948364"/>
                </a:lnTo>
                <a:lnTo>
                  <a:pt x="0" y="1948364"/>
                </a:lnTo>
                <a:lnTo>
                  <a:pt x="0" y="0"/>
                </a:lnTo>
                <a:close/>
              </a:path>
            </a:pathLst>
          </a:custGeom>
        </p:spPr>
      </p:pic>
      <p:sp>
        <p:nvSpPr>
          <p:cNvPr id="7" name="Image 2">
            <a:extLst>
              <a:ext uri="{FF2B5EF4-FFF2-40B4-BE49-F238E27FC236}">
                <a16:creationId xmlns:a16="http://schemas.microsoft.com/office/drawing/2014/main" id="{F3DC42FA-4B8F-2EFC-CAB4-1CCAB93BEB7B}"/>
              </a:ext>
              <a:ext uri="{C183D7F6-B498-43B3-948B-1728B52AA6E4}">
                <adec:decorative xmlns:adec="http://schemas.microsoft.com/office/drawing/2017/decorative" val="1"/>
              </a:ext>
            </a:extLst>
          </p:cNvPr>
          <p:cNvSpPr/>
          <p:nvPr userDrawn="1"/>
        </p:nvSpPr>
        <p:spPr>
          <a:xfrm>
            <a:off x="396626" y="4929577"/>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Tree>
    <p:extLst>
      <p:ext uri="{BB962C8B-B14F-4D97-AF65-F5344CB8AC3E}">
        <p14:creationId xmlns:p14="http://schemas.microsoft.com/office/powerpoint/2010/main" val="258665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2">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376CF4B8-1811-BD21-43A7-560AC4724F3B}"/>
              </a:ext>
              <a:ext uri="{C183D7F6-B498-43B3-948B-1728B52AA6E4}">
                <adec:decorative xmlns:adec="http://schemas.microsoft.com/office/drawing/2017/decorative" val="1"/>
              </a:ext>
            </a:extLst>
          </p:cNvPr>
          <p:cNvSpPr/>
          <p:nvPr userDrawn="1"/>
        </p:nvSpPr>
        <p:spPr>
          <a:xfrm>
            <a:off x="-24064" y="0"/>
            <a:ext cx="12216063" cy="34671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34" name="Rectangle 33">
            <a:extLst>
              <a:ext uri="{FF2B5EF4-FFF2-40B4-BE49-F238E27FC236}">
                <a16:creationId xmlns:a16="http://schemas.microsoft.com/office/drawing/2014/main" id="{30B7B4F0-D3BC-63DF-6429-F771BE5A3270}"/>
              </a:ext>
              <a:ext uri="{C183D7F6-B498-43B3-948B-1728B52AA6E4}">
                <adec:decorative xmlns:adec="http://schemas.microsoft.com/office/drawing/2017/decorative" val="1"/>
              </a:ext>
            </a:extLst>
          </p:cNvPr>
          <p:cNvSpPr/>
          <p:nvPr userDrawn="1"/>
        </p:nvSpPr>
        <p:spPr>
          <a:xfrm>
            <a:off x="443346" y="420493"/>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Title 1">
            <a:extLst>
              <a:ext uri="{FF2B5EF4-FFF2-40B4-BE49-F238E27FC236}">
                <a16:creationId xmlns:a16="http://schemas.microsoft.com/office/drawing/2014/main" id="{A65C6DDD-D2BB-0153-0F53-9F7C17BDFD2B}"/>
              </a:ext>
            </a:extLst>
          </p:cNvPr>
          <p:cNvSpPr>
            <a:spLocks noGrp="1"/>
          </p:cNvSpPr>
          <p:nvPr>
            <p:ph type="title" hasCustomPrompt="1"/>
          </p:nvPr>
        </p:nvSpPr>
        <p:spPr>
          <a:xfrm>
            <a:off x="914400" y="1057274"/>
            <a:ext cx="10511627" cy="1012785"/>
          </a:xfrm>
        </p:spPr>
        <p:txBody>
          <a:bodyPr tIns="0" bIns="0"/>
          <a:lstStyle>
            <a:lvl1pPr algn="ctr">
              <a:lnSpc>
                <a:spcPct val="100000"/>
              </a:lnSpc>
              <a:defRPr sz="3600">
                <a:solidFill>
                  <a:schemeClr val="accent6"/>
                </a:solidFill>
              </a:defRPr>
            </a:lvl1pPr>
          </a:lstStyle>
          <a:p>
            <a:r>
              <a:rPr lang="en-US" dirty="0"/>
              <a:t>Click to add title</a:t>
            </a:r>
          </a:p>
        </p:txBody>
      </p:sp>
      <p:sp>
        <p:nvSpPr>
          <p:cNvPr id="14" name="Content Placeholder 5">
            <a:extLst>
              <a:ext uri="{FF2B5EF4-FFF2-40B4-BE49-F238E27FC236}">
                <a16:creationId xmlns:a16="http://schemas.microsoft.com/office/drawing/2014/main" id="{4D6DED8E-165F-59D7-F01C-4EF0446E5FC0}"/>
              </a:ext>
            </a:extLst>
          </p:cNvPr>
          <p:cNvSpPr>
            <a:spLocks noGrp="1"/>
          </p:cNvSpPr>
          <p:nvPr userDrawn="1">
            <p:ph sz="quarter" idx="4" hasCustomPrompt="1"/>
          </p:nvPr>
        </p:nvSpPr>
        <p:spPr>
          <a:xfrm>
            <a:off x="914400" y="2316067"/>
            <a:ext cx="10511627" cy="3948557"/>
          </a:xfrm>
        </p:spPr>
        <p:txBody>
          <a:bodyPr lIns="91440" tIns="91440" rIns="91440" bIns="9144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Slide Number Placeholder 2">
            <a:extLst>
              <a:ext uri="{FF2B5EF4-FFF2-40B4-BE49-F238E27FC236}">
                <a16:creationId xmlns:a16="http://schemas.microsoft.com/office/drawing/2014/main" id="{2933FDAB-13EE-5F9F-5DFC-A5A60BC63623}"/>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7675081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EF1F750-031C-BDB7-BD7B-9CBE17406FDB}"/>
              </a:ext>
              <a:ext uri="{C183D7F6-B498-43B3-948B-1728B52AA6E4}">
                <adec:decorative xmlns:adec="http://schemas.microsoft.com/office/drawing/2017/decorative" val="1"/>
              </a:ext>
            </a:extLst>
          </p:cNvPr>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FEB515B5-2D9F-58E1-6E3C-CCBF105D891E}"/>
              </a:ext>
              <a:ext uri="{C183D7F6-B498-43B3-948B-1728B52AA6E4}">
                <adec:decorative xmlns:adec="http://schemas.microsoft.com/office/drawing/2017/decorative" val="1"/>
              </a:ext>
            </a:extLst>
          </p:cNvPr>
          <p:cNvSpPr/>
          <p:nvPr userDrawn="1"/>
        </p:nvSpPr>
        <p:spPr>
          <a:xfrm>
            <a:off x="7527501" y="0"/>
            <a:ext cx="4671276" cy="6857999"/>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a:extLst>
              <a:ext uri="{FF2B5EF4-FFF2-40B4-BE49-F238E27FC236}">
                <a16:creationId xmlns:a16="http://schemas.microsoft.com/office/drawing/2014/main" id="{5CCFEDF9-5B69-87BA-8A33-35033DA4013F}"/>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766586" y="0"/>
            <a:ext cx="3432191" cy="3432191"/>
          </a:xfrm>
          <a:prstGeom prst="rect">
            <a:avLst/>
          </a:prstGeom>
        </p:spPr>
      </p:pic>
      <p:sp>
        <p:nvSpPr>
          <p:cNvPr id="2" name="Title 1"/>
          <p:cNvSpPr>
            <a:spLocks noGrp="1"/>
          </p:cNvSpPr>
          <p:nvPr>
            <p:ph type="ctrTitle" hasCustomPrompt="1"/>
          </p:nvPr>
        </p:nvSpPr>
        <p:spPr>
          <a:xfrm>
            <a:off x="914401" y="849782"/>
            <a:ext cx="5715000" cy="2727709"/>
          </a:xfrm>
        </p:spPr>
        <p:txBody>
          <a:bodyPr tIns="0" bIns="0" anchor="b" anchorCtr="0">
            <a:noAutofit/>
          </a:bodyPr>
          <a:lstStyle>
            <a:lvl1pPr algn="l">
              <a:lnSpc>
                <a:spcPct val="100000"/>
              </a:lnSpc>
              <a:defRPr sz="3600"/>
            </a:lvl1pPr>
          </a:lstStyle>
          <a:p>
            <a:r>
              <a:rPr lang="en-US" dirty="0"/>
              <a:t>Click to add title</a:t>
            </a:r>
          </a:p>
        </p:txBody>
      </p:sp>
      <p:sp>
        <p:nvSpPr>
          <p:cNvPr id="6" name="Subtitle 2">
            <a:extLst>
              <a:ext uri="{FF2B5EF4-FFF2-40B4-BE49-F238E27FC236}">
                <a16:creationId xmlns:a16="http://schemas.microsoft.com/office/drawing/2014/main" id="{86F10CB4-CF79-A942-DA9C-04CBB7C89DC3}"/>
              </a:ext>
            </a:extLst>
          </p:cNvPr>
          <p:cNvSpPr>
            <a:spLocks noGrp="1"/>
          </p:cNvSpPr>
          <p:nvPr>
            <p:ph type="subTitle" idx="1" hasCustomPrompt="1"/>
          </p:nvPr>
        </p:nvSpPr>
        <p:spPr>
          <a:xfrm>
            <a:off x="914401" y="3813606"/>
            <a:ext cx="5715000" cy="2234642"/>
          </a:xfrm>
        </p:spPr>
        <p:txBody>
          <a:bodyPr lIns="91440" tIns="0" rIns="91440" bIns="0" anchor="t" anchorCtr="0">
            <a:normAutofit/>
          </a:bodyPr>
          <a:lstStyle>
            <a:lvl1pPr marL="0" indent="0" algn="l">
              <a:spcBef>
                <a:spcPts val="576"/>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23728988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B5F91-ABF5-D0B6-E43F-40CEDC3A6DF8}"/>
              </a:ext>
              <a:ext uri="{C183D7F6-B498-43B3-948B-1728B52AA6E4}">
                <adec:decorative xmlns:adec="http://schemas.microsoft.com/office/drawing/2017/decorative" val="1"/>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Freeform: Shape 8">
            <a:extLst>
              <a:ext uri="{FF2B5EF4-FFF2-40B4-BE49-F238E27FC236}">
                <a16:creationId xmlns:a16="http://schemas.microsoft.com/office/drawing/2014/main" id="{A52D64F1-27B6-A1E5-4F44-A6029FAB307B}"/>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p:txBody>
          <a:bodyPr anchor="ctr" anchorCtr="0"/>
          <a:lstStyle/>
          <a:p>
            <a:r>
              <a:rPr lang="en-US" dirty="0"/>
              <a:t>Click to add title</a:t>
            </a:r>
          </a:p>
        </p:txBody>
      </p:sp>
      <p:sp>
        <p:nvSpPr>
          <p:cNvPr id="5" name="Slide Number Placeholder 4"/>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0718684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626DE4B-D4E5-B36A-89FA-7C0E87AFC31D}"/>
              </a:ext>
              <a:ext uri="{C183D7F6-B498-43B3-948B-1728B52AA6E4}">
                <adec:decorative xmlns:adec="http://schemas.microsoft.com/office/drawing/2017/decorative" val="1"/>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Freeform: Shape 7">
            <a:extLst>
              <a:ext uri="{FF2B5EF4-FFF2-40B4-BE49-F238E27FC236}">
                <a16:creationId xmlns:a16="http://schemas.microsoft.com/office/drawing/2014/main" id="{95243571-BE64-3777-F992-88FC43A60537}"/>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 name="Slide Number Placeholder 3"/>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5811828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DFAE2CB-0EAD-E788-FCB7-FB12F6939199}"/>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a:xfrm>
            <a:off x="758952" y="758952"/>
            <a:ext cx="3932237" cy="1524662"/>
          </a:xfrm>
        </p:spPr>
        <p:txBody>
          <a:bodyPr anchor="b"/>
          <a:lstStyle>
            <a:lvl1pPr>
              <a:lnSpc>
                <a:spcPct val="100000"/>
              </a:lnSpc>
              <a:defRPr sz="3200"/>
            </a:lvl1pPr>
          </a:lstStyle>
          <a:p>
            <a:r>
              <a:rPr lang="en-US" dirty="0"/>
              <a:t>Click to add title</a:t>
            </a:r>
          </a:p>
        </p:txBody>
      </p:sp>
      <p:sp>
        <p:nvSpPr>
          <p:cNvPr id="7" name="Slide Number Placeholder 6"/>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
        <p:nvSpPr>
          <p:cNvPr id="4" name="Text Placeholder 3"/>
          <p:cNvSpPr>
            <a:spLocks noGrp="1"/>
          </p:cNvSpPr>
          <p:nvPr>
            <p:ph type="body" sz="half" idx="2" hasCustomPrompt="1"/>
          </p:nvPr>
        </p:nvSpPr>
        <p:spPr>
          <a:xfrm>
            <a:off x="758952" y="2286000"/>
            <a:ext cx="3932237" cy="356708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Content Placeholder 2"/>
          <p:cNvSpPr>
            <a:spLocks noGrp="1"/>
          </p:cNvSpPr>
          <p:nvPr>
            <p:ph idx="1" hasCustomPrompt="1"/>
          </p:nvPr>
        </p:nvSpPr>
        <p:spPr>
          <a:xfrm>
            <a:off x="5183187" y="741459"/>
            <a:ext cx="6242839" cy="5119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450055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AA6B609-D718-DB49-892F-7E49376CC913}"/>
              </a:ext>
              <a:ext uri="{C183D7F6-B498-43B3-948B-1728B52AA6E4}">
                <adec:decorative xmlns:adec="http://schemas.microsoft.com/office/drawing/2017/decorative" val="1"/>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hasCustomPrompt="1"/>
          </p:nvPr>
        </p:nvSpPr>
        <p:spPr>
          <a:xfrm>
            <a:off x="760938" y="755372"/>
            <a:ext cx="3931920" cy="1527048"/>
          </a:xfrm>
        </p:spPr>
        <p:txBody>
          <a:bodyPr anchor="b"/>
          <a:lstStyle>
            <a:lvl1pPr>
              <a:lnSpc>
                <a:spcPct val="100000"/>
              </a:lnSpc>
              <a:defRPr sz="3200"/>
            </a:lvl1pPr>
          </a:lstStyle>
          <a:p>
            <a:r>
              <a:rPr lang="en-US" dirty="0"/>
              <a:t>Click to add title</a:t>
            </a:r>
          </a:p>
        </p:txBody>
      </p:sp>
      <p:sp>
        <p:nvSpPr>
          <p:cNvPr id="7" name="Slide Number Placeholder 6"/>
          <p:cNvSpPr>
            <a:spLocks noGrp="1"/>
          </p:cNvSpPr>
          <p:nvPr>
            <p:ph type="sldNum" sz="quarter" idx="12"/>
          </p:nvPr>
        </p:nvSpPr>
        <p:spPr/>
        <p:txBody>
          <a:bodyPr/>
          <a:lstStyle>
            <a:lvl1pPr>
              <a:defRPr>
                <a:latin typeface="+mn-lt"/>
              </a:defRPr>
            </a:lvl1pPr>
          </a:lstStyle>
          <a:p>
            <a:fld id="{48F63A3B-78C7-47BE-AE5E-E10140E04643}" type="slidenum">
              <a:rPr lang="en-US" smtClean="0"/>
              <a:pPr/>
              <a:t>‹#›</a:t>
            </a:fld>
            <a:endParaRPr lang="en-US" dirty="0"/>
          </a:p>
        </p:txBody>
      </p:sp>
      <p:sp>
        <p:nvSpPr>
          <p:cNvPr id="4" name="Text Placeholder 3"/>
          <p:cNvSpPr>
            <a:spLocks noGrp="1"/>
          </p:cNvSpPr>
          <p:nvPr>
            <p:ph type="body" sz="half" idx="2" hasCustomPrompt="1"/>
          </p:nvPr>
        </p:nvSpPr>
        <p:spPr>
          <a:xfrm>
            <a:off x="760938" y="2286001"/>
            <a:ext cx="393192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 name="Picture Placeholder 2"/>
          <p:cNvSpPr>
            <a:spLocks noGrp="1" noChangeAspect="1"/>
          </p:cNvSpPr>
          <p:nvPr>
            <p:ph type="pic" idx="1" hasCustomPrompt="1"/>
          </p:nvPr>
        </p:nvSpPr>
        <p:spPr>
          <a:xfrm>
            <a:off x="5262700" y="987425"/>
            <a:ext cx="6172200" cy="4873625"/>
          </a:xfrm>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to add picture</a:t>
            </a:r>
          </a:p>
        </p:txBody>
      </p:sp>
    </p:spTree>
    <p:extLst>
      <p:ext uri="{BB962C8B-B14F-4D97-AF65-F5344CB8AC3E}">
        <p14:creationId xmlns:p14="http://schemas.microsoft.com/office/powerpoint/2010/main" val="2234670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 uri="{C183D7F6-B498-43B3-948B-1728B52AA6E4}">
                <adec:decorative xmlns:adec="http://schemas.microsoft.com/office/drawing/2017/decorative" val="1"/>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 uri="{C183D7F6-B498-43B3-948B-1728B52AA6E4}">
                <adec:decorative xmlns:adec="http://schemas.microsoft.com/office/drawing/2017/decorative" val="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a:extLst>
              <a:ext uri="{FF2B5EF4-FFF2-40B4-BE49-F238E27FC236}">
                <a16:creationId xmlns:a16="http://schemas.microsoft.com/office/drawing/2014/main" id="{EFFAEAD9-58A9-096B-C6D0-58F7AD08EB20}"/>
              </a:ext>
              <a:ext uri="{C183D7F6-B498-43B3-948B-1728B52AA6E4}">
                <adec:decorative xmlns:adec="http://schemas.microsoft.com/office/drawing/2017/decorative" val="1"/>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hasCustomPrompt="1"/>
          </p:nvPr>
        </p:nvSpPr>
        <p:spPr>
          <a:xfrm>
            <a:off x="914400" y="1057274"/>
            <a:ext cx="6583680" cy="1531357"/>
          </a:xfrm>
        </p:spPr>
        <p:txBody>
          <a:bodyPr tIns="0" bIns="0">
            <a:noAutofit/>
          </a:bodyPr>
          <a:lstStyle>
            <a:lvl1pPr algn="l">
              <a:lnSpc>
                <a:spcPct val="100000"/>
              </a:lnSpc>
              <a:defRPr sz="3600"/>
            </a:lvl1pPr>
          </a:lstStyle>
          <a:p>
            <a:r>
              <a:rPr lang="en-US" dirty="0"/>
              <a:t>Click to add title</a:t>
            </a:r>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hasCustomPrompt="1"/>
          </p:nvPr>
        </p:nvSpPr>
        <p:spPr>
          <a:xfrm>
            <a:off x="914400" y="2834640"/>
            <a:ext cx="6583680" cy="3207344"/>
          </a:xfrm>
        </p:spPr>
        <p:txBody>
          <a:bodyPr lIns="91440" tIns="0" rIns="91440" bIns="0">
            <a:norm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dirty="0"/>
              <a:t>Click to add text</a:t>
            </a:r>
          </a:p>
          <a:p>
            <a:pPr lvl="1"/>
            <a:r>
              <a:rPr lang="en-US" dirty="0"/>
              <a:t>Second level</a:t>
            </a:r>
          </a:p>
          <a:p>
            <a:pPr lvl="2"/>
            <a:r>
              <a:rPr lang="en-US" dirty="0"/>
              <a:t>Third level</a:t>
            </a:r>
          </a:p>
        </p:txBody>
      </p:sp>
      <p:sp>
        <p:nvSpPr>
          <p:cNvPr id="3" name="Slide Number Placeholder 2">
            <a:extLst>
              <a:ext uri="{FF2B5EF4-FFF2-40B4-BE49-F238E27FC236}">
                <a16:creationId xmlns:a16="http://schemas.microsoft.com/office/drawing/2014/main" id="{71114D1E-7749-DD58-8782-318E4F679DE0}"/>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3339645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2">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537D12D-0FCA-3396-988D-452D3D526E3D}"/>
              </a:ext>
              <a:ext uri="{C183D7F6-B498-43B3-948B-1728B52AA6E4}">
                <adec:decorative xmlns:adec="http://schemas.microsoft.com/office/drawing/2017/decorative" val="1"/>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6" name="Rectangle 5">
            <a:extLst>
              <a:ext uri="{FF2B5EF4-FFF2-40B4-BE49-F238E27FC236}">
                <a16:creationId xmlns:a16="http://schemas.microsoft.com/office/drawing/2014/main" id="{11710CE8-8A83-C0D3-623E-AFCC6C6A2930}"/>
              </a:ext>
              <a:ext uri="{C183D7F6-B498-43B3-948B-1728B52AA6E4}">
                <adec:decorative xmlns:adec="http://schemas.microsoft.com/office/drawing/2017/decorative" val="1"/>
              </a:ext>
            </a:extLst>
          </p:cNvPr>
          <p:cNvSpPr/>
          <p:nvPr userDrawn="1"/>
        </p:nvSpPr>
        <p:spPr>
          <a:xfrm>
            <a:off x="443346" y="332509"/>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nvGrpSpPr>
          <p:cNvPr id="18" name="Group 17">
            <a:extLst>
              <a:ext uri="{FF2B5EF4-FFF2-40B4-BE49-F238E27FC236}">
                <a16:creationId xmlns:a16="http://schemas.microsoft.com/office/drawing/2014/main" id="{7AA66C80-37C3-6D28-7564-733A30B2CD8D}"/>
              </a:ext>
              <a:ext uri="{C183D7F6-B498-43B3-948B-1728B52AA6E4}">
                <adec:decorative xmlns:adec="http://schemas.microsoft.com/office/drawing/2017/decorative" val="1"/>
              </a:ext>
            </a:extLst>
          </p:cNvPr>
          <p:cNvGrpSpPr/>
          <p:nvPr userDrawn="1"/>
        </p:nvGrpSpPr>
        <p:grpSpPr>
          <a:xfrm flipH="1">
            <a:off x="9353550" y="0"/>
            <a:ext cx="2838450" cy="2857958"/>
            <a:chOff x="0" y="0"/>
            <a:chExt cx="2838450" cy="2857958"/>
          </a:xfrm>
        </p:grpSpPr>
        <p:sp>
          <p:nvSpPr>
            <p:cNvPr id="12" name="Freeform: Shape 28">
              <a:extLst>
                <a:ext uri="{FF2B5EF4-FFF2-40B4-BE49-F238E27FC236}">
                  <a16:creationId xmlns:a16="http://schemas.microsoft.com/office/drawing/2014/main" id="{D9DB7C23-E0CF-A75F-BFFD-4E7679AF4AD5}"/>
                </a:ext>
                <a:ext uri="{C183D7F6-B498-43B3-948B-1728B52AA6E4}">
                  <adec:decorative xmlns:adec="http://schemas.microsoft.com/office/drawing/2017/decorative" val="1"/>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15" name="Freeform: Shape 15">
              <a:extLst>
                <a:ext uri="{FF2B5EF4-FFF2-40B4-BE49-F238E27FC236}">
                  <a16:creationId xmlns:a16="http://schemas.microsoft.com/office/drawing/2014/main" id="{4D62A0CC-A0CE-403A-A167-27225B2C6083}"/>
                </a:ext>
                <a:ext uri="{C183D7F6-B498-43B3-948B-1728B52AA6E4}">
                  <adec:decorative xmlns:adec="http://schemas.microsoft.com/office/drawing/2017/decorative" val="1"/>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Image 2">
              <a:extLst>
                <a:ext uri="{FF2B5EF4-FFF2-40B4-BE49-F238E27FC236}">
                  <a16:creationId xmlns:a16="http://schemas.microsoft.com/office/drawing/2014/main" id="{F8AD83DA-A293-6D56-F606-7C98C403A3F7}"/>
                </a:ext>
                <a:ext uri="{C183D7F6-B498-43B3-948B-1728B52AA6E4}">
                  <adec:decorative xmlns:adec="http://schemas.microsoft.com/office/drawing/2017/decorative" val="1"/>
                </a:ext>
              </a:extLst>
            </p:cNvPr>
            <p:cNvSpPr/>
            <p:nvPr userDrawn="1"/>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grpSp>
      <p:sp>
        <p:nvSpPr>
          <p:cNvPr id="2" name="Title 1"/>
          <p:cNvSpPr>
            <a:spLocks noGrp="1"/>
          </p:cNvSpPr>
          <p:nvPr userDrawn="1">
            <p:ph type="title" hasCustomPrompt="1"/>
          </p:nvPr>
        </p:nvSpPr>
        <p:spPr>
          <a:xfrm>
            <a:off x="5702441" y="1061623"/>
            <a:ext cx="5723586" cy="4739104"/>
          </a:xfrm>
        </p:spPr>
        <p:txBody>
          <a:bodyPr tIns="0" bIns="0" anchor="ctr">
            <a:noAutofit/>
          </a:bodyPr>
          <a:lstStyle>
            <a:lvl1pPr algn="l">
              <a:lnSpc>
                <a:spcPct val="100000"/>
              </a:lnSpc>
              <a:defRPr sz="3600" b="1"/>
            </a:lvl1pPr>
          </a:lstStyle>
          <a:p>
            <a:r>
              <a:rPr lang="en-US" dirty="0"/>
              <a:t>Click to add title</a:t>
            </a:r>
          </a:p>
        </p:txBody>
      </p:sp>
      <p:sp>
        <p:nvSpPr>
          <p:cNvPr id="8" name="Picture Placeholder 7">
            <a:extLst>
              <a:ext uri="{FF2B5EF4-FFF2-40B4-BE49-F238E27FC236}">
                <a16:creationId xmlns:a16="http://schemas.microsoft.com/office/drawing/2014/main" id="{E979AC40-7C15-9431-5B1A-415655A7FC05}"/>
              </a:ext>
            </a:extLst>
          </p:cNvPr>
          <p:cNvSpPr>
            <a:spLocks noGrp="1"/>
          </p:cNvSpPr>
          <p:nvPr>
            <p:ph type="pic" sz="quarter" idx="11" hasCustomPrompt="1"/>
          </p:nvPr>
        </p:nvSpPr>
        <p:spPr>
          <a:xfrm>
            <a:off x="443345" y="0"/>
            <a:ext cx="4344695" cy="6359525"/>
          </a:xfrm>
        </p:spPr>
        <p:txBody>
          <a:bodyPr>
            <a:normAutofit/>
          </a:bodyPr>
          <a:lstStyle>
            <a:lvl1pPr marL="0" indent="0">
              <a:buNone/>
              <a:defRPr sz="1800"/>
            </a:lvl1pPr>
          </a:lstStyle>
          <a:p>
            <a:pPr lvl="0"/>
            <a:r>
              <a:rPr lang="en-US" dirty="0"/>
              <a:t>Click to add picture</a:t>
            </a:r>
          </a:p>
        </p:txBody>
      </p:sp>
    </p:spTree>
    <p:extLst>
      <p:ext uri="{BB962C8B-B14F-4D97-AF65-F5344CB8AC3E}">
        <p14:creationId xmlns:p14="http://schemas.microsoft.com/office/powerpoint/2010/main" val="433189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86F8B46B-EF6E-BC12-09E2-0F3B779197B4}"/>
              </a:ext>
              <a:ext uri="{C183D7F6-B498-43B3-948B-1728B52AA6E4}">
                <adec:decorative xmlns:adec="http://schemas.microsoft.com/office/drawing/2017/decorative" val="1"/>
              </a:ext>
            </a:extLst>
          </p:cNvPr>
          <p:cNvSpPr/>
          <p:nvPr userDrawn="1"/>
        </p:nvSpPr>
        <p:spPr>
          <a:xfrm>
            <a:off x="-24064" y="-400"/>
            <a:ext cx="12216063" cy="3467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2" name="Rectangle 21">
            <a:extLst>
              <a:ext uri="{FF2B5EF4-FFF2-40B4-BE49-F238E27FC236}">
                <a16:creationId xmlns:a16="http://schemas.microsoft.com/office/drawing/2014/main" id="{5D7B4F11-E150-473B-98F5-6E6AC9646863}"/>
              </a:ext>
              <a:ext uri="{C183D7F6-B498-43B3-948B-1728B52AA6E4}">
                <adec:decorative xmlns:adec="http://schemas.microsoft.com/office/drawing/2017/decorative" val="1"/>
              </a:ext>
            </a:extLst>
          </p:cNvPr>
          <p:cNvSpPr/>
          <p:nvPr userDrawn="1"/>
        </p:nvSpPr>
        <p:spPr>
          <a:xfrm>
            <a:off x="443346" y="420493"/>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6" name="Freeform 35">
            <a:extLst>
              <a:ext uri="{FF2B5EF4-FFF2-40B4-BE49-F238E27FC236}">
                <a16:creationId xmlns:a16="http://schemas.microsoft.com/office/drawing/2014/main" id="{A8E2FA61-C047-21BB-AA50-F84AD7685498}"/>
              </a:ext>
              <a:ext uri="{C183D7F6-B498-43B3-948B-1728B52AA6E4}">
                <adec:decorative xmlns:adec="http://schemas.microsoft.com/office/drawing/2017/decorative" val="1"/>
              </a:ext>
            </a:extLst>
          </p:cNvPr>
          <p:cNvSpPr/>
          <p:nvPr userDrawn="1"/>
        </p:nvSpPr>
        <p:spPr>
          <a:xfrm rot="16200000">
            <a:off x="5760023" y="3764463"/>
            <a:ext cx="2812357" cy="3394143"/>
          </a:xfrm>
          <a:custGeom>
            <a:avLst/>
            <a:gdLst>
              <a:gd name="connsiteX0" fmla="*/ 0 w 2812357"/>
              <a:gd name="connsiteY0" fmla="*/ 0 h 3394143"/>
              <a:gd name="connsiteX1" fmla="*/ 2812357 w 2812357"/>
              <a:gd name="connsiteY1" fmla="*/ 3394143 h 3394143"/>
              <a:gd name="connsiteX2" fmla="*/ 0 w 2812357"/>
              <a:gd name="connsiteY2" fmla="*/ 3394143 h 3394143"/>
            </a:gdLst>
            <a:ahLst/>
            <a:cxnLst>
              <a:cxn ang="0">
                <a:pos x="connsiteX0" y="connsiteY0"/>
              </a:cxn>
              <a:cxn ang="0">
                <a:pos x="connsiteX1" y="connsiteY1"/>
              </a:cxn>
              <a:cxn ang="0">
                <a:pos x="connsiteX2" y="connsiteY2"/>
              </a:cxn>
            </a:cxnLst>
            <a:rect l="l" t="t" r="r" b="b"/>
            <a:pathLst>
              <a:path w="2812357" h="3394143">
                <a:moveTo>
                  <a:pt x="0" y="0"/>
                </a:moveTo>
                <a:lnTo>
                  <a:pt x="2812357" y="3394143"/>
                </a:lnTo>
                <a:lnTo>
                  <a:pt x="0" y="3394143"/>
                </a:lnTo>
                <a:close/>
              </a:path>
            </a:pathLst>
          </a:custGeom>
          <a:solidFill>
            <a:schemeClr val="accent4">
              <a:lumMod val="40000"/>
              <a:lumOff val="60000"/>
              <a:alpha val="50000"/>
            </a:schemeClr>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3" name="Freeform 32">
            <a:extLst>
              <a:ext uri="{FF2B5EF4-FFF2-40B4-BE49-F238E27FC236}">
                <a16:creationId xmlns:a16="http://schemas.microsoft.com/office/drawing/2014/main" id="{1A2791BA-760E-9FA5-8743-D0B699FC9835}"/>
              </a:ext>
              <a:ext uri="{C183D7F6-B498-43B3-948B-1728B52AA6E4}">
                <adec:decorative xmlns:adec="http://schemas.microsoft.com/office/drawing/2017/decorative" val="1"/>
              </a:ext>
            </a:extLst>
          </p:cNvPr>
          <p:cNvSpPr/>
          <p:nvPr userDrawn="1"/>
        </p:nvSpPr>
        <p:spPr>
          <a:xfrm>
            <a:off x="0" y="3463854"/>
            <a:ext cx="435241" cy="3394146"/>
          </a:xfrm>
          <a:custGeom>
            <a:avLst/>
            <a:gdLst>
              <a:gd name="connsiteX0" fmla="*/ 435241 w 435241"/>
              <a:gd name="connsiteY0" fmla="*/ 0 h 3394146"/>
              <a:gd name="connsiteX1" fmla="*/ 435241 w 435241"/>
              <a:gd name="connsiteY1" fmla="*/ 3394146 h 3394146"/>
              <a:gd name="connsiteX2" fmla="*/ 0 w 435241"/>
              <a:gd name="connsiteY2" fmla="*/ 3394146 h 3394146"/>
              <a:gd name="connsiteX3" fmla="*/ 0 w 435241"/>
              <a:gd name="connsiteY3" fmla="*/ 523525 h 3394146"/>
            </a:gdLst>
            <a:ahLst/>
            <a:cxnLst>
              <a:cxn ang="0">
                <a:pos x="connsiteX0" y="connsiteY0"/>
              </a:cxn>
              <a:cxn ang="0">
                <a:pos x="connsiteX1" y="connsiteY1"/>
              </a:cxn>
              <a:cxn ang="0">
                <a:pos x="connsiteX2" y="connsiteY2"/>
              </a:cxn>
              <a:cxn ang="0">
                <a:pos x="connsiteX3" y="connsiteY3"/>
              </a:cxn>
            </a:cxnLst>
            <a:rect l="l" t="t" r="r" b="b"/>
            <a:pathLst>
              <a:path w="435241" h="3394146">
                <a:moveTo>
                  <a:pt x="435241" y="0"/>
                </a:moveTo>
                <a:lnTo>
                  <a:pt x="435241" y="3394146"/>
                </a:lnTo>
                <a:lnTo>
                  <a:pt x="0" y="3394146"/>
                </a:lnTo>
                <a:lnTo>
                  <a:pt x="0" y="523525"/>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4" name="Title 1">
            <a:extLst>
              <a:ext uri="{FF2B5EF4-FFF2-40B4-BE49-F238E27FC236}">
                <a16:creationId xmlns:a16="http://schemas.microsoft.com/office/drawing/2014/main" id="{8D6A03F2-8C7B-D33B-0E8F-24D4800D5C01}"/>
              </a:ext>
            </a:extLst>
          </p:cNvPr>
          <p:cNvSpPr>
            <a:spLocks noGrp="1"/>
          </p:cNvSpPr>
          <p:nvPr userDrawn="1">
            <p:ph type="title" hasCustomPrompt="1"/>
          </p:nvPr>
        </p:nvSpPr>
        <p:spPr>
          <a:xfrm>
            <a:off x="914400" y="1057275"/>
            <a:ext cx="5259554" cy="2495028"/>
          </a:xfrm>
        </p:spPr>
        <p:txBody>
          <a:bodyPr tIns="0" bIns="0">
            <a:noAutofit/>
          </a:bodyPr>
          <a:lstStyle>
            <a:lvl1pPr algn="l">
              <a:lnSpc>
                <a:spcPct val="100000"/>
              </a:lnSpc>
              <a:defRPr sz="3600"/>
            </a:lvl1pPr>
          </a:lstStyle>
          <a:p>
            <a:r>
              <a:rPr lang="en-US" dirty="0"/>
              <a:t>Click to add text</a:t>
            </a:r>
          </a:p>
        </p:txBody>
      </p:sp>
      <p:sp>
        <p:nvSpPr>
          <p:cNvPr id="5" name="Content Placeholder 2">
            <a:extLst>
              <a:ext uri="{FF2B5EF4-FFF2-40B4-BE49-F238E27FC236}">
                <a16:creationId xmlns:a16="http://schemas.microsoft.com/office/drawing/2014/main" id="{C51465C6-2CDE-B5BF-F22E-CBDD44E86CFC}"/>
              </a:ext>
            </a:extLst>
          </p:cNvPr>
          <p:cNvSpPr>
            <a:spLocks noGrp="1"/>
          </p:cNvSpPr>
          <p:nvPr userDrawn="1">
            <p:ph idx="1" hasCustomPrompt="1"/>
          </p:nvPr>
        </p:nvSpPr>
        <p:spPr>
          <a:xfrm>
            <a:off x="914400" y="3808750"/>
            <a:ext cx="5259554" cy="2233233"/>
          </a:xfrm>
        </p:spPr>
        <p:txBody>
          <a:bodyPr lIns="91440" tIns="0" rIns="91440" bIns="0">
            <a:normAutofit/>
          </a:bodyPr>
          <a:lstStyle>
            <a:lvl1pPr marL="0" indent="0">
              <a:lnSpc>
                <a:spcPct val="100000"/>
              </a:lnSpc>
              <a:spcBef>
                <a:spcPts val="0"/>
              </a:spcBef>
              <a:buNone/>
              <a:defRPr sz="2400"/>
            </a:lvl1pPr>
            <a:lvl2pPr marL="347472">
              <a:lnSpc>
                <a:spcPct val="100000"/>
              </a:lnSpc>
              <a:spcBef>
                <a:spcPts val="0"/>
              </a:spcBef>
              <a:defRPr sz="2400"/>
            </a:lvl2pPr>
            <a:lvl3pPr marL="685800">
              <a:lnSpc>
                <a:spcPct val="100000"/>
              </a:lnSpc>
              <a:spcBef>
                <a:spcPts val="0"/>
              </a:spcBef>
              <a:defRPr sz="2400"/>
            </a:lvl3pPr>
          </a:lstStyle>
          <a:p>
            <a:pPr lvl="0"/>
            <a:r>
              <a:rPr lang="en-US" dirty="0"/>
              <a:t>Click to add text</a:t>
            </a:r>
          </a:p>
          <a:p>
            <a:pPr lvl="1"/>
            <a:r>
              <a:rPr lang="en-US" dirty="0"/>
              <a:t>Second level</a:t>
            </a:r>
          </a:p>
          <a:p>
            <a:pPr lvl="2"/>
            <a:r>
              <a:rPr lang="en-US" dirty="0"/>
              <a:t>Third level</a:t>
            </a:r>
          </a:p>
        </p:txBody>
      </p:sp>
      <p:sp>
        <p:nvSpPr>
          <p:cNvPr id="52" name="Picture Placeholder 7">
            <a:extLst>
              <a:ext uri="{FF2B5EF4-FFF2-40B4-BE49-F238E27FC236}">
                <a16:creationId xmlns:a16="http://schemas.microsoft.com/office/drawing/2014/main" id="{55126063-BDEE-A1AB-FDAE-DD9B98CACDA8}"/>
              </a:ext>
            </a:extLst>
          </p:cNvPr>
          <p:cNvSpPr>
            <a:spLocks noGrp="1"/>
          </p:cNvSpPr>
          <p:nvPr>
            <p:ph type="pic" sz="quarter" idx="11" hasCustomPrompt="1"/>
          </p:nvPr>
        </p:nvSpPr>
        <p:spPr>
          <a:xfrm>
            <a:off x="7414194" y="410780"/>
            <a:ext cx="4344695" cy="6447220"/>
          </a:xfrm>
          <a:solidFill>
            <a:schemeClr val="accent3"/>
          </a:solidFill>
        </p:spPr>
        <p:txBody>
          <a:bodyPr>
            <a:normAutofit/>
          </a:bodyPr>
          <a:lstStyle>
            <a:lvl1pPr marL="0" indent="0">
              <a:buNone/>
              <a:defRPr sz="1800"/>
            </a:lvl1pPr>
          </a:lstStyle>
          <a:p>
            <a:pPr lvl="0"/>
            <a:r>
              <a:rPr lang="en-US" dirty="0"/>
              <a:t>Click to add picture</a:t>
            </a:r>
          </a:p>
        </p:txBody>
      </p:sp>
    </p:spTree>
    <p:extLst>
      <p:ext uri="{BB962C8B-B14F-4D97-AF65-F5344CB8AC3E}">
        <p14:creationId xmlns:p14="http://schemas.microsoft.com/office/powerpoint/2010/main" val="1681789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32" name="Image 1">
            <a:extLst>
              <a:ext uri="{FF2B5EF4-FFF2-40B4-BE49-F238E27FC236}">
                <a16:creationId xmlns:a16="http://schemas.microsoft.com/office/drawing/2014/main" id="{2A3EC91E-4089-D366-06D3-3E66F93DFAF3}"/>
              </a:ext>
              <a:ext uri="{C183D7F6-B498-43B3-948B-1728B52AA6E4}">
                <adec:decorative xmlns:adec="http://schemas.microsoft.com/office/drawing/2017/decorative" val="1"/>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 uri="{C183D7F6-B498-43B3-948B-1728B52AA6E4}">
                <adec:decorative xmlns:adec="http://schemas.microsoft.com/office/drawing/2017/decorative" val="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 uri="{C183D7F6-B498-43B3-948B-1728B52AA6E4}">
                <adec:decorative xmlns:adec="http://schemas.microsoft.com/office/drawing/2017/decorative" val="1"/>
              </a:ext>
            </a:extLst>
          </p:cNvPr>
          <p:cNvSpPr>
            <a:spLocks/>
          </p:cNvSpPr>
          <p:nvPr userDrawn="1"/>
        </p:nvSpPr>
        <p:spPr bwMode="auto">
          <a:xfrm rot="16200000" flipH="1">
            <a:off x="-9389"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 uri="{C183D7F6-B498-43B3-948B-1728B52AA6E4}">
                <adec:decorative xmlns:adec="http://schemas.microsoft.com/office/drawing/2017/decorative" val="1"/>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3" name="Image 4">
            <a:extLst>
              <a:ext uri="{FF2B5EF4-FFF2-40B4-BE49-F238E27FC236}">
                <a16:creationId xmlns:a16="http://schemas.microsoft.com/office/drawing/2014/main" id="{EC46DC71-C12A-96C8-3FE2-AA95AB58B349}"/>
              </a:ext>
              <a:ext uri="{C183D7F6-B498-43B3-948B-1728B52AA6E4}">
                <adec:decorative xmlns:adec="http://schemas.microsoft.com/office/drawing/2017/decorative" val="1"/>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lumMod val="40000"/>
              <a:lumOff val="60000"/>
              <a:alpha val="50000"/>
            </a:schemeClr>
          </a:solidFill>
          <a:ln w="7052" cap="flat">
            <a:noFill/>
            <a:prstDash val="solid"/>
            <a:miter/>
          </a:ln>
        </p:spPr>
        <p:txBody>
          <a:bodyPr rtlCol="0" anchor="ctr">
            <a:noAutofit/>
          </a:bodyPr>
          <a:lstStyle/>
          <a:p>
            <a:endParaRPr lang="en-US" dirty="0"/>
          </a:p>
        </p:txBody>
      </p:sp>
      <p:sp>
        <p:nvSpPr>
          <p:cNvPr id="2" name="Title 1"/>
          <p:cNvSpPr>
            <a:spLocks noGrp="1"/>
          </p:cNvSpPr>
          <p:nvPr>
            <p:ph type="title" hasCustomPrompt="1"/>
          </p:nvPr>
        </p:nvSpPr>
        <p:spPr>
          <a:xfrm>
            <a:off x="3460565" y="1057274"/>
            <a:ext cx="7965461" cy="994164"/>
          </a:xfrm>
        </p:spPr>
        <p:txBody>
          <a:bodyPr lIns="91440" tIns="0" rIns="91440" bIns="0" anchor="b" anchorCtr="0">
            <a:noAutofit/>
          </a:bodyPr>
          <a:lstStyle>
            <a:lvl1pPr algn="l">
              <a:lnSpc>
                <a:spcPct val="100000"/>
              </a:lnSpc>
              <a:defRPr sz="3600" b="1">
                <a:latin typeface="+mj-lt"/>
                <a:cs typeface="Arial" panose="020B0604020202020204" pitchFamily="34" charset="0"/>
              </a:defRPr>
            </a:lvl1pPr>
          </a:lstStyle>
          <a:p>
            <a:r>
              <a:rPr lang="en-US" dirty="0"/>
              <a:t>Click to add title</a:t>
            </a:r>
          </a:p>
        </p:txBody>
      </p:sp>
      <p:sp>
        <p:nvSpPr>
          <p:cNvPr id="13" name="Content Placeholder 3">
            <a:extLst>
              <a:ext uri="{FF2B5EF4-FFF2-40B4-BE49-F238E27FC236}">
                <a16:creationId xmlns:a16="http://schemas.microsoft.com/office/drawing/2014/main" id="{B20F5EA7-881C-8FB7-EAC9-89C8F2E5865C}"/>
              </a:ext>
            </a:extLst>
          </p:cNvPr>
          <p:cNvSpPr>
            <a:spLocks noGrp="1"/>
          </p:cNvSpPr>
          <p:nvPr>
            <p:ph sz="half" idx="2" hasCustomPrompt="1"/>
          </p:nvPr>
        </p:nvSpPr>
        <p:spPr>
          <a:xfrm>
            <a:off x="3460565" y="2303029"/>
            <a:ext cx="7965460" cy="3497698"/>
          </a:xfrm>
        </p:spPr>
        <p:txBody>
          <a:bodyPr lIns="91440" tIns="0" rIns="91440" bIns="0">
            <a:normAutofit/>
          </a:bodyPr>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Slide Number Placeholder 2">
            <a:extLst>
              <a:ext uri="{FF2B5EF4-FFF2-40B4-BE49-F238E27FC236}">
                <a16:creationId xmlns:a16="http://schemas.microsoft.com/office/drawing/2014/main" id="{ED7A50D8-0839-EC58-FFBE-315A20995799}"/>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552850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mparison 1">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C26B5661-F583-FA44-8353-161B862E69B1}"/>
              </a:ext>
            </a:extLst>
          </p:cNvPr>
          <p:cNvSpPr>
            <a:spLocks noGrp="1"/>
          </p:cNvSpPr>
          <p:nvPr>
            <p:ph type="title" hasCustomPrompt="1"/>
          </p:nvPr>
        </p:nvSpPr>
        <p:spPr>
          <a:xfrm>
            <a:off x="4364809" y="1057274"/>
            <a:ext cx="7043617" cy="2520217"/>
          </a:xfrm>
        </p:spPr>
        <p:txBody>
          <a:bodyPr tIns="0" bIns="0">
            <a:noAutofit/>
          </a:bodyPr>
          <a:lstStyle>
            <a:lvl1pPr algn="l">
              <a:lnSpc>
                <a:spcPct val="100000"/>
              </a:lnSpc>
              <a:defRPr sz="3600"/>
            </a:lvl1pPr>
          </a:lstStyle>
          <a:p>
            <a:r>
              <a:rPr lang="en-US" dirty="0"/>
              <a:t>Click to add title</a:t>
            </a:r>
          </a:p>
        </p:txBody>
      </p:sp>
      <p:sp>
        <p:nvSpPr>
          <p:cNvPr id="11" name="Image 0">
            <a:extLst>
              <a:ext uri="{FF2B5EF4-FFF2-40B4-BE49-F238E27FC236}">
                <a16:creationId xmlns:a16="http://schemas.microsoft.com/office/drawing/2014/main" id="{CD2D664E-6702-6607-A37E-2E996144917C}"/>
              </a:ext>
              <a:ext uri="{C183D7F6-B498-43B3-948B-1728B52AA6E4}">
                <adec:decorative xmlns:adec="http://schemas.microsoft.com/office/drawing/2017/decorative" val="1"/>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a:extLst>
              <a:ext uri="{FF2B5EF4-FFF2-40B4-BE49-F238E27FC236}">
                <a16:creationId xmlns:a16="http://schemas.microsoft.com/office/drawing/2014/main" id="{951C5737-DF7E-D671-AC74-9E488335BCA2}"/>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39" name="Freeform: Shape 38">
            <a:extLst>
              <a:ext uri="{FF2B5EF4-FFF2-40B4-BE49-F238E27FC236}">
                <a16:creationId xmlns:a16="http://schemas.microsoft.com/office/drawing/2014/main" id="{F232A1E1-DD38-15EA-6CA1-A84950EC43F0}"/>
              </a:ext>
              <a:ext uri="{C183D7F6-B498-43B3-948B-1728B52AA6E4}">
                <adec:decorative xmlns:adec="http://schemas.microsoft.com/office/drawing/2017/decorative" val="1"/>
              </a:ext>
            </a:extLst>
          </p:cNvPr>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a:extLst>
              <a:ext uri="{FF2B5EF4-FFF2-40B4-BE49-F238E27FC236}">
                <a16:creationId xmlns:a16="http://schemas.microsoft.com/office/drawing/2014/main" id="{B9036D42-A06F-E6EE-BB91-8BAF045198BE}"/>
              </a:ext>
              <a:ext uri="{C183D7F6-B498-43B3-948B-1728B52AA6E4}">
                <adec:decorative xmlns:adec="http://schemas.microsoft.com/office/drawing/2017/decorative" val="1"/>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a:extLst>
              <a:ext uri="{FF2B5EF4-FFF2-40B4-BE49-F238E27FC236}">
                <a16:creationId xmlns:a16="http://schemas.microsoft.com/office/drawing/2014/main" id="{86E0540C-3355-A50D-AC61-047B54B70C64}"/>
              </a:ext>
              <a:ext uri="{C183D7F6-B498-43B3-948B-1728B52AA6E4}">
                <adec:decorative xmlns:adec="http://schemas.microsoft.com/office/drawing/2017/decorative" val="1"/>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16" name="Slide Number Placeholder 2">
            <a:extLst>
              <a:ext uri="{FF2B5EF4-FFF2-40B4-BE49-F238E27FC236}">
                <a16:creationId xmlns:a16="http://schemas.microsoft.com/office/drawing/2014/main" id="{B00F713C-1CC6-5879-0410-95F179D56AD2}"/>
              </a:ext>
            </a:extLst>
          </p:cNvPr>
          <p:cNvSpPr>
            <a:spLocks noGrp="1"/>
          </p:cNvSpPr>
          <p:nvPr>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pPr/>
              <a:t>‹#›</a:t>
            </a:fld>
            <a:endParaRPr lang="en-US" dirty="0"/>
          </a:p>
        </p:txBody>
      </p:sp>
      <p:sp>
        <p:nvSpPr>
          <p:cNvPr id="2" name="Content Placeholder 2">
            <a:extLst>
              <a:ext uri="{FF2B5EF4-FFF2-40B4-BE49-F238E27FC236}">
                <a16:creationId xmlns:a16="http://schemas.microsoft.com/office/drawing/2014/main" id="{8E40D3F2-4A7A-F909-AC98-0B402B26776E}"/>
              </a:ext>
            </a:extLst>
          </p:cNvPr>
          <p:cNvSpPr>
            <a:spLocks noGrp="1"/>
          </p:cNvSpPr>
          <p:nvPr>
            <p:ph idx="11" hasCustomPrompt="1"/>
          </p:nvPr>
        </p:nvSpPr>
        <p:spPr>
          <a:xfrm>
            <a:off x="4364808" y="3808750"/>
            <a:ext cx="7043618" cy="2233233"/>
          </a:xfrm>
        </p:spPr>
        <p:txBody>
          <a:bodyPr lIns="91440" tIns="0" rIns="91440" bIns="0">
            <a:normAutofit/>
          </a:bodyPr>
          <a:lstStyle>
            <a:lvl1pPr marL="0" indent="0">
              <a:lnSpc>
                <a:spcPct val="100000"/>
              </a:lnSpc>
              <a:spcBef>
                <a:spcPts val="0"/>
              </a:spcBef>
              <a:buNone/>
              <a:defRPr sz="2400"/>
            </a:lvl1pPr>
            <a:lvl2pPr marL="347472">
              <a:lnSpc>
                <a:spcPct val="100000"/>
              </a:lnSpc>
              <a:spcBef>
                <a:spcPts val="0"/>
              </a:spcBef>
              <a:defRPr sz="2400"/>
            </a:lvl2pPr>
            <a:lvl3pPr marL="685800">
              <a:lnSpc>
                <a:spcPct val="100000"/>
              </a:lnSpc>
              <a:spcBef>
                <a:spcPts val="0"/>
              </a:spcBef>
              <a:defRPr sz="2400"/>
            </a:lvl3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3116296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4">
    <p:spTree>
      <p:nvGrpSpPr>
        <p:cNvPr id="1" name=""/>
        <p:cNvGrpSpPr/>
        <p:nvPr/>
      </p:nvGrpSpPr>
      <p:grpSpPr>
        <a:xfrm>
          <a:off x="0" y="0"/>
          <a:ext cx="0" cy="0"/>
          <a:chOff x="0" y="0"/>
          <a:chExt cx="0" cy="0"/>
        </a:xfrm>
      </p:grpSpPr>
      <p:sp>
        <p:nvSpPr>
          <p:cNvPr id="27" name="Freeform 26">
            <a:extLst>
              <a:ext uri="{FF2B5EF4-FFF2-40B4-BE49-F238E27FC236}">
                <a16:creationId xmlns:a16="http://schemas.microsoft.com/office/drawing/2014/main" id="{3C7B0BB3-A5CA-7C72-DC39-AD00EC90964C}"/>
              </a:ext>
              <a:ext uri="{C183D7F6-B498-43B3-948B-1728B52AA6E4}">
                <adec:decorative xmlns:adec="http://schemas.microsoft.com/office/drawing/2017/decorative" val="1"/>
              </a:ext>
            </a:extLst>
          </p:cNvPr>
          <p:cNvSpPr/>
          <p:nvPr userDrawn="1"/>
        </p:nvSpPr>
        <p:spPr>
          <a:xfrm>
            <a:off x="8989454" y="3427336"/>
            <a:ext cx="3202546" cy="3430665"/>
          </a:xfrm>
          <a:custGeom>
            <a:avLst/>
            <a:gdLst>
              <a:gd name="connsiteX0" fmla="*/ 0 w 3202546"/>
              <a:gd name="connsiteY0" fmla="*/ 0 h 3430665"/>
              <a:gd name="connsiteX1" fmla="*/ 3202546 w 3202546"/>
              <a:gd name="connsiteY1" fmla="*/ 0 h 3430665"/>
              <a:gd name="connsiteX2" fmla="*/ 3202546 w 3202546"/>
              <a:gd name="connsiteY2" fmla="*/ 3430665 h 3430665"/>
              <a:gd name="connsiteX3" fmla="*/ 0 w 3202546"/>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202546" h="3430665">
                <a:moveTo>
                  <a:pt x="0" y="0"/>
                </a:moveTo>
                <a:lnTo>
                  <a:pt x="3202546" y="0"/>
                </a:lnTo>
                <a:lnTo>
                  <a:pt x="3202546" y="3430665"/>
                </a:lnTo>
                <a:lnTo>
                  <a:pt x="0" y="34306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8" name="Freeform 17">
            <a:extLst>
              <a:ext uri="{FF2B5EF4-FFF2-40B4-BE49-F238E27FC236}">
                <a16:creationId xmlns:a16="http://schemas.microsoft.com/office/drawing/2014/main" id="{07871527-68A5-0A5C-F5A6-A80523BAC92F}"/>
              </a:ext>
              <a:ext uri="{C183D7F6-B498-43B3-948B-1728B52AA6E4}">
                <adec:decorative xmlns:adec="http://schemas.microsoft.com/office/drawing/2017/decorative" val="1"/>
              </a:ext>
            </a:extLst>
          </p:cNvPr>
          <p:cNvSpPr/>
          <p:nvPr userDrawn="1"/>
        </p:nvSpPr>
        <p:spPr>
          <a:xfrm>
            <a:off x="8989454" y="3654149"/>
            <a:ext cx="3202546" cy="3203852"/>
          </a:xfrm>
          <a:custGeom>
            <a:avLst/>
            <a:gdLst>
              <a:gd name="connsiteX0" fmla="*/ 3202546 w 3202546"/>
              <a:gd name="connsiteY0" fmla="*/ 0 h 3203852"/>
              <a:gd name="connsiteX1" fmla="*/ 3202546 w 3202546"/>
              <a:gd name="connsiteY1" fmla="*/ 3203852 h 3203852"/>
              <a:gd name="connsiteX2" fmla="*/ 0 w 3202546"/>
              <a:gd name="connsiteY2" fmla="*/ 3203852 h 3203852"/>
              <a:gd name="connsiteX3" fmla="*/ 0 w 3202546"/>
              <a:gd name="connsiteY3" fmla="*/ 3190718 h 3203852"/>
            </a:gdLst>
            <a:ahLst/>
            <a:cxnLst>
              <a:cxn ang="0">
                <a:pos x="connsiteX0" y="connsiteY0"/>
              </a:cxn>
              <a:cxn ang="0">
                <a:pos x="connsiteX1" y="connsiteY1"/>
              </a:cxn>
              <a:cxn ang="0">
                <a:pos x="connsiteX2" y="connsiteY2"/>
              </a:cxn>
              <a:cxn ang="0">
                <a:pos x="connsiteX3" y="connsiteY3"/>
              </a:cxn>
            </a:cxnLst>
            <a:rect l="l" t="t" r="r" b="b"/>
            <a:pathLst>
              <a:path w="3202546" h="3203852">
                <a:moveTo>
                  <a:pt x="3202546" y="0"/>
                </a:moveTo>
                <a:lnTo>
                  <a:pt x="3202546" y="3203852"/>
                </a:lnTo>
                <a:lnTo>
                  <a:pt x="0" y="3203852"/>
                </a:lnTo>
                <a:lnTo>
                  <a:pt x="0" y="3190718"/>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4" name="Freeform 13">
            <a:extLst>
              <a:ext uri="{FF2B5EF4-FFF2-40B4-BE49-F238E27FC236}">
                <a16:creationId xmlns:a16="http://schemas.microsoft.com/office/drawing/2014/main" id="{CEB118B3-9B06-AD11-738A-7A0651F98B7E}"/>
              </a:ext>
              <a:ext uri="{C183D7F6-B498-43B3-948B-1728B52AA6E4}">
                <adec:decorative xmlns:adec="http://schemas.microsoft.com/office/drawing/2017/decorative" val="1"/>
              </a:ext>
            </a:extLst>
          </p:cNvPr>
          <p:cNvSpPr/>
          <p:nvPr userDrawn="1"/>
        </p:nvSpPr>
        <p:spPr>
          <a:xfrm>
            <a:off x="8989455" y="1"/>
            <a:ext cx="3202545" cy="3437345"/>
          </a:xfrm>
          <a:custGeom>
            <a:avLst/>
            <a:gdLst>
              <a:gd name="connsiteX0" fmla="*/ 0 w 3202545"/>
              <a:gd name="connsiteY0" fmla="*/ 0 h 3437345"/>
              <a:gd name="connsiteX1" fmla="*/ 3202545 w 3202545"/>
              <a:gd name="connsiteY1" fmla="*/ 0 h 3437345"/>
              <a:gd name="connsiteX2" fmla="*/ 3202545 w 3202545"/>
              <a:gd name="connsiteY2" fmla="*/ 3437345 h 3437345"/>
              <a:gd name="connsiteX3" fmla="*/ 0 w 320254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202545" h="3437345">
                <a:moveTo>
                  <a:pt x="0" y="0"/>
                </a:moveTo>
                <a:lnTo>
                  <a:pt x="3202545" y="0"/>
                </a:lnTo>
                <a:lnTo>
                  <a:pt x="3202545" y="3437345"/>
                </a:lnTo>
                <a:lnTo>
                  <a:pt x="0" y="3437345"/>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15">
            <a:extLst>
              <a:ext uri="{FF2B5EF4-FFF2-40B4-BE49-F238E27FC236}">
                <a16:creationId xmlns:a16="http://schemas.microsoft.com/office/drawing/2014/main" id="{0EA94262-504E-06F2-F383-E832C37B1250}"/>
              </a:ext>
              <a:ext uri="{C183D7F6-B498-43B3-948B-1728B52AA6E4}">
                <adec:decorative xmlns:adec="http://schemas.microsoft.com/office/drawing/2017/decorative" val="1"/>
              </a:ext>
            </a:extLst>
          </p:cNvPr>
          <p:cNvSpPr/>
          <p:nvPr userDrawn="1"/>
        </p:nvSpPr>
        <p:spPr>
          <a:xfrm>
            <a:off x="8989454" y="6681"/>
            <a:ext cx="3202546" cy="3436477"/>
          </a:xfrm>
          <a:custGeom>
            <a:avLst/>
            <a:gdLst>
              <a:gd name="connsiteX0" fmla="*/ 0 w 3202546"/>
              <a:gd name="connsiteY0" fmla="*/ 0 h 3436477"/>
              <a:gd name="connsiteX1" fmla="*/ 3202546 w 3202546"/>
              <a:gd name="connsiteY1" fmla="*/ 3214418 h 3436477"/>
              <a:gd name="connsiteX2" fmla="*/ 3202546 w 3202546"/>
              <a:gd name="connsiteY2" fmla="*/ 3436477 h 3436477"/>
              <a:gd name="connsiteX3" fmla="*/ 0 w 3202546"/>
              <a:gd name="connsiteY3" fmla="*/ 3436477 h 3436477"/>
            </a:gdLst>
            <a:ahLst/>
            <a:cxnLst>
              <a:cxn ang="0">
                <a:pos x="connsiteX0" y="connsiteY0"/>
              </a:cxn>
              <a:cxn ang="0">
                <a:pos x="connsiteX1" y="connsiteY1"/>
              </a:cxn>
              <a:cxn ang="0">
                <a:pos x="connsiteX2" y="connsiteY2"/>
              </a:cxn>
              <a:cxn ang="0">
                <a:pos x="connsiteX3" y="connsiteY3"/>
              </a:cxn>
            </a:cxnLst>
            <a:rect l="l" t="t" r="r" b="b"/>
            <a:pathLst>
              <a:path w="3202546" h="3436477">
                <a:moveTo>
                  <a:pt x="0" y="0"/>
                </a:moveTo>
                <a:lnTo>
                  <a:pt x="3202546" y="3214418"/>
                </a:lnTo>
                <a:lnTo>
                  <a:pt x="3202546" y="3436477"/>
                </a:lnTo>
                <a:lnTo>
                  <a:pt x="0" y="343647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0" name="Title 19">
            <a:extLst>
              <a:ext uri="{FF2B5EF4-FFF2-40B4-BE49-F238E27FC236}">
                <a16:creationId xmlns:a16="http://schemas.microsoft.com/office/drawing/2014/main" id="{C26B5661-F583-FA44-8353-161B862E69B1}"/>
              </a:ext>
            </a:extLst>
          </p:cNvPr>
          <p:cNvSpPr>
            <a:spLocks noGrp="1"/>
          </p:cNvSpPr>
          <p:nvPr userDrawn="1">
            <p:ph type="title" hasCustomPrompt="1"/>
          </p:nvPr>
        </p:nvSpPr>
        <p:spPr>
          <a:xfrm>
            <a:off x="914399" y="834635"/>
            <a:ext cx="7796464" cy="1222385"/>
          </a:xfrm>
        </p:spPr>
        <p:txBody>
          <a:bodyPr tIns="0" bIns="0">
            <a:noAutofit/>
          </a:bodyPr>
          <a:lstStyle>
            <a:lvl1pPr algn="l">
              <a:lnSpc>
                <a:spcPct val="100000"/>
              </a:lnSpc>
              <a:defRPr sz="3600"/>
            </a:lvl1pPr>
          </a:lstStyle>
          <a:p>
            <a:r>
              <a:rPr lang="en-US" dirty="0"/>
              <a:t>Click to add title</a:t>
            </a:r>
          </a:p>
        </p:txBody>
      </p:sp>
      <p:sp>
        <p:nvSpPr>
          <p:cNvPr id="19" name="Slide Number Placeholder 2">
            <a:extLst>
              <a:ext uri="{FF2B5EF4-FFF2-40B4-BE49-F238E27FC236}">
                <a16:creationId xmlns:a16="http://schemas.microsoft.com/office/drawing/2014/main" id="{BFBCB81C-7599-87A1-8037-5FB8C374503A}"/>
              </a:ext>
            </a:extLst>
          </p:cNvPr>
          <p:cNvSpPr>
            <a:spLocks noGrp="1"/>
          </p:cNvSpPr>
          <p:nvPr userDrawn="1">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pPr/>
              <a:t>‹#›</a:t>
            </a:fld>
            <a:endParaRPr lang="en-US" dirty="0"/>
          </a:p>
        </p:txBody>
      </p:sp>
      <p:sp>
        <p:nvSpPr>
          <p:cNvPr id="23" name="Content Placeholder 3">
            <a:extLst>
              <a:ext uri="{FF2B5EF4-FFF2-40B4-BE49-F238E27FC236}">
                <a16:creationId xmlns:a16="http://schemas.microsoft.com/office/drawing/2014/main" id="{6FF02D51-6992-3FED-2A19-92E5AC564CF4}"/>
              </a:ext>
            </a:extLst>
          </p:cNvPr>
          <p:cNvSpPr>
            <a:spLocks noGrp="1"/>
          </p:cNvSpPr>
          <p:nvPr userDrawn="1">
            <p:ph sz="half" idx="2" hasCustomPrompt="1"/>
          </p:nvPr>
        </p:nvSpPr>
        <p:spPr>
          <a:xfrm>
            <a:off x="914400" y="2303028"/>
            <a:ext cx="3283119" cy="3720337"/>
          </a:xfrm>
        </p:spPr>
        <p:txBody>
          <a:bodyPr lIns="91440" tIns="0" rIns="91440" bIns="0">
            <a:normAutofit/>
          </a:bodyPr>
          <a:lstStyle>
            <a:lvl1pPr marL="0" indent="0">
              <a:spcBef>
                <a:spcPts val="1000"/>
              </a:spcBef>
              <a:buNone/>
              <a:defRPr sz="1800"/>
            </a:lvl1pPr>
            <a:lvl2pPr marL="283464" indent="-283464">
              <a:spcBef>
                <a:spcPts val="1000"/>
              </a:spcBef>
              <a:defRPr sz="1800"/>
            </a:lvl2pPr>
            <a:lvl3pPr marL="283464" indent="-283464">
              <a:spcBef>
                <a:spcPts val="1000"/>
              </a:spcBef>
              <a:defRPr sz="1800"/>
            </a:lvl3pPr>
            <a:lvl4pPr marL="283464" indent="-283464">
              <a:spcBef>
                <a:spcPts val="1000"/>
              </a:spcBef>
              <a:defRPr sz="1800"/>
            </a:lvl4pPr>
            <a:lvl5pPr marL="283464" indent="-283464">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5" name="Content Placeholder 5">
            <a:extLst>
              <a:ext uri="{FF2B5EF4-FFF2-40B4-BE49-F238E27FC236}">
                <a16:creationId xmlns:a16="http://schemas.microsoft.com/office/drawing/2014/main" id="{C2762372-3C12-61F8-F131-E4C08A2B1735}"/>
              </a:ext>
            </a:extLst>
          </p:cNvPr>
          <p:cNvSpPr>
            <a:spLocks noGrp="1"/>
          </p:cNvSpPr>
          <p:nvPr userDrawn="1">
            <p:ph sz="quarter" idx="4" hasCustomPrompt="1"/>
          </p:nvPr>
        </p:nvSpPr>
        <p:spPr>
          <a:xfrm>
            <a:off x="4782159" y="2303028"/>
            <a:ext cx="3284951" cy="3720337"/>
          </a:xfrm>
        </p:spPr>
        <p:txBody>
          <a:bodyPr lIns="91440" tIns="0" rIns="91440" bIns="0">
            <a:normAutofit/>
          </a:bodyPr>
          <a:lstStyle>
            <a:lvl1pPr marL="0" indent="0">
              <a:spcBef>
                <a:spcPts val="1000"/>
              </a:spcBef>
              <a:buNone/>
              <a:defRPr sz="1800"/>
            </a:lvl1pPr>
            <a:lvl2pPr marL="283464" indent="-283464">
              <a:spcBef>
                <a:spcPts val="1000"/>
              </a:spcBef>
              <a:defRPr sz="1800"/>
            </a:lvl2pPr>
            <a:lvl3pPr marL="283464" indent="-283464">
              <a:spcBef>
                <a:spcPts val="1000"/>
              </a:spcBef>
              <a:defRPr sz="1800"/>
            </a:lvl3pPr>
            <a:lvl4pPr marL="283464" indent="-283464">
              <a:spcBef>
                <a:spcPts val="1000"/>
              </a:spcBef>
              <a:defRPr sz="1800"/>
            </a:lvl4pPr>
            <a:lvl5pPr marL="283464" indent="-283464">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86733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meline 1">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376CF4B8-1811-BD21-43A7-560AC4724F3B}"/>
              </a:ext>
              <a:ext uri="{C183D7F6-B498-43B3-948B-1728B52AA6E4}">
                <adec:decorative xmlns:adec="http://schemas.microsoft.com/office/drawing/2017/decorative" val="1"/>
              </a:ext>
            </a:extLst>
          </p:cNvPr>
          <p:cNvSpPr/>
          <p:nvPr userDrawn="1"/>
        </p:nvSpPr>
        <p:spPr>
          <a:xfrm>
            <a:off x="-24064" y="-400"/>
            <a:ext cx="12216063" cy="3467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34" name="Rectangle 33">
            <a:extLst>
              <a:ext uri="{FF2B5EF4-FFF2-40B4-BE49-F238E27FC236}">
                <a16:creationId xmlns:a16="http://schemas.microsoft.com/office/drawing/2014/main" id="{30B7B4F0-D3BC-63DF-6429-F771BE5A3270}"/>
              </a:ext>
              <a:ext uri="{C183D7F6-B498-43B3-948B-1728B52AA6E4}">
                <adec:decorative xmlns:adec="http://schemas.microsoft.com/office/drawing/2017/decorative" val="1"/>
              </a:ext>
            </a:extLst>
          </p:cNvPr>
          <p:cNvSpPr/>
          <p:nvPr userDrawn="1"/>
        </p:nvSpPr>
        <p:spPr>
          <a:xfrm>
            <a:off x="443346" y="420493"/>
            <a:ext cx="11305309" cy="60267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 name="Title 1">
            <a:extLst>
              <a:ext uri="{FF2B5EF4-FFF2-40B4-BE49-F238E27FC236}">
                <a16:creationId xmlns:a16="http://schemas.microsoft.com/office/drawing/2014/main" id="{A65C6DDD-D2BB-0153-0F53-9F7C17BDFD2B}"/>
              </a:ext>
            </a:extLst>
          </p:cNvPr>
          <p:cNvSpPr>
            <a:spLocks noGrp="1"/>
          </p:cNvSpPr>
          <p:nvPr>
            <p:ph type="title" hasCustomPrompt="1"/>
          </p:nvPr>
        </p:nvSpPr>
        <p:spPr>
          <a:xfrm>
            <a:off x="914400" y="965393"/>
            <a:ext cx="7631709" cy="1091627"/>
          </a:xfrm>
        </p:spPr>
        <p:txBody>
          <a:bodyPr tIns="0" bIns="0"/>
          <a:lstStyle>
            <a:lvl1pPr algn="l">
              <a:lnSpc>
                <a:spcPct val="100000"/>
              </a:lnSpc>
              <a:defRPr sz="3600">
                <a:solidFill>
                  <a:schemeClr val="accent6"/>
                </a:solidFill>
              </a:defRPr>
            </a:lvl1pPr>
          </a:lstStyle>
          <a:p>
            <a:r>
              <a:rPr lang="en-US" dirty="0"/>
              <a:t>Click to add title</a:t>
            </a:r>
          </a:p>
        </p:txBody>
      </p:sp>
      <p:sp>
        <p:nvSpPr>
          <p:cNvPr id="5" name="Content Placeholder 2">
            <a:extLst>
              <a:ext uri="{FF2B5EF4-FFF2-40B4-BE49-F238E27FC236}">
                <a16:creationId xmlns:a16="http://schemas.microsoft.com/office/drawing/2014/main" id="{0AADE444-940A-5A34-8C49-4F15BC33EEC7}"/>
              </a:ext>
            </a:extLst>
          </p:cNvPr>
          <p:cNvSpPr>
            <a:spLocks noGrp="1"/>
          </p:cNvSpPr>
          <p:nvPr>
            <p:ph sz="half" idx="15" hasCustomPrompt="1"/>
          </p:nvPr>
        </p:nvSpPr>
        <p:spPr>
          <a:xfrm>
            <a:off x="914400" y="2303028"/>
            <a:ext cx="3283119" cy="4144192"/>
          </a:xfrm>
        </p:spPr>
        <p:txBody>
          <a:bodyPr lIns="91440" tIns="0" rIns="91440" bIns="0">
            <a:normAutofit/>
          </a:bodyPr>
          <a:lstStyle>
            <a:lvl1pPr marL="457200" indent="-457200">
              <a:spcBef>
                <a:spcPts val="1000"/>
              </a:spcBef>
              <a:buFont typeface="+mj-lt"/>
              <a:buAutoNum type="arabicPeriod"/>
              <a:defRPr sz="1800"/>
            </a:lvl1pPr>
            <a:lvl2pPr marL="745236" indent="-342900">
              <a:spcBef>
                <a:spcPts val="1000"/>
              </a:spcBef>
              <a:buFont typeface="+mj-lt"/>
              <a:buAutoNum type="alphaLcPeriod"/>
              <a:defRPr sz="1800"/>
            </a:lvl2pPr>
            <a:lvl3pPr marL="1202436" indent="-342900">
              <a:spcBef>
                <a:spcPts val="1000"/>
              </a:spcBef>
              <a:buFont typeface="+mj-lt"/>
              <a:buAutoNum type="arabicParenR"/>
              <a:defRPr sz="1800"/>
            </a:lvl3pPr>
            <a:lvl4pPr marL="1659636" indent="-342900">
              <a:spcBef>
                <a:spcPts val="1000"/>
              </a:spcBef>
              <a:buFont typeface="+mj-lt"/>
              <a:buAutoNum type="alphaLcParenR"/>
              <a:defRPr sz="1800"/>
            </a:lvl4pPr>
            <a:lvl5pPr indent="-283464">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3" name="Content Placeholder 2">
            <a:extLst>
              <a:ext uri="{FF2B5EF4-FFF2-40B4-BE49-F238E27FC236}">
                <a16:creationId xmlns:a16="http://schemas.microsoft.com/office/drawing/2014/main" id="{97A79FCB-9A9F-6B60-A95C-FCF020598DE3}"/>
              </a:ext>
            </a:extLst>
          </p:cNvPr>
          <p:cNvSpPr>
            <a:spLocks noGrp="1"/>
          </p:cNvSpPr>
          <p:nvPr>
            <p:ph sz="half" idx="1" hasCustomPrompt="1"/>
          </p:nvPr>
        </p:nvSpPr>
        <p:spPr>
          <a:xfrm>
            <a:off x="4782159" y="2303028"/>
            <a:ext cx="3763950" cy="4144192"/>
          </a:xfrm>
        </p:spPr>
        <p:txBody>
          <a:bodyPr lIns="91440" tIns="0" rIns="91440" bIns="0">
            <a:normAutofit/>
          </a:bodyPr>
          <a:lstStyle>
            <a:lvl1pPr marL="0" indent="0">
              <a:spcBef>
                <a:spcPts val="1000"/>
              </a:spcBef>
              <a:buNone/>
              <a:defRPr sz="1800"/>
            </a:lvl1pPr>
            <a:lvl2pPr indent="-283464">
              <a:spcBef>
                <a:spcPts val="1000"/>
              </a:spcBef>
              <a:defRPr sz="1800"/>
            </a:lvl2pPr>
            <a:lvl3pPr indent="-283464">
              <a:spcBef>
                <a:spcPts val="1000"/>
              </a:spcBef>
              <a:defRPr sz="1800"/>
            </a:lvl3pPr>
            <a:lvl4pPr indent="-283464">
              <a:spcBef>
                <a:spcPts val="1000"/>
              </a:spcBef>
              <a:defRPr sz="1800"/>
            </a:lvl4pPr>
            <a:lvl5pPr indent="-283464">
              <a:spcBef>
                <a:spcPts val="10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Picture Placeholder 30">
            <a:extLst>
              <a:ext uri="{FF2B5EF4-FFF2-40B4-BE49-F238E27FC236}">
                <a16:creationId xmlns:a16="http://schemas.microsoft.com/office/drawing/2014/main" id="{2912B88E-830A-AD4C-378F-46EF5F77950C}"/>
              </a:ext>
            </a:extLst>
          </p:cNvPr>
          <p:cNvSpPr>
            <a:spLocks noGrp="1"/>
          </p:cNvSpPr>
          <p:nvPr>
            <p:ph type="pic" sz="quarter" idx="14" hasCustomPrompt="1"/>
          </p:nvPr>
        </p:nvSpPr>
        <p:spPr>
          <a:xfrm>
            <a:off x="8989454" y="965393"/>
            <a:ext cx="3202545" cy="5892607"/>
          </a:xfrm>
          <a:custGeom>
            <a:avLst/>
            <a:gdLst>
              <a:gd name="connsiteX0" fmla="*/ 0 w 3202545"/>
              <a:gd name="connsiteY0" fmla="*/ 0 h 6023366"/>
              <a:gd name="connsiteX1" fmla="*/ 3202545 w 3202545"/>
              <a:gd name="connsiteY1" fmla="*/ 0 h 6023366"/>
              <a:gd name="connsiteX2" fmla="*/ 3202545 w 3202545"/>
              <a:gd name="connsiteY2" fmla="*/ 3165406 h 6023366"/>
              <a:gd name="connsiteX3" fmla="*/ 2923656 w 3202545"/>
              <a:gd name="connsiteY3" fmla="*/ 3179481 h 6023366"/>
              <a:gd name="connsiteX4" fmla="*/ 364096 w 3202545"/>
              <a:gd name="connsiteY4" fmla="*/ 6016124 h 6023366"/>
              <a:gd name="connsiteX5" fmla="*/ 364096 w 3202545"/>
              <a:gd name="connsiteY5" fmla="*/ 6023364 h 6023366"/>
              <a:gd name="connsiteX6" fmla="*/ 1231541 w 3202545"/>
              <a:gd name="connsiteY6" fmla="*/ 6023364 h 6023366"/>
              <a:gd name="connsiteX7" fmla="*/ 1241636 w 3202545"/>
              <a:gd name="connsiteY7" fmla="*/ 5822974 h 6023366"/>
              <a:gd name="connsiteX8" fmla="*/ 3012253 w 3202545"/>
              <a:gd name="connsiteY8" fmla="*/ 4042481 h 6023366"/>
              <a:gd name="connsiteX9" fmla="*/ 3202545 w 3202545"/>
              <a:gd name="connsiteY9" fmla="*/ 4032784 h 6023366"/>
              <a:gd name="connsiteX10" fmla="*/ 3202545 w 3202545"/>
              <a:gd name="connsiteY10" fmla="*/ 4033098 h 6023366"/>
              <a:gd name="connsiteX11" fmla="*/ 3012291 w 3202545"/>
              <a:gd name="connsiteY11" fmla="*/ 4042794 h 6023366"/>
              <a:gd name="connsiteX12" fmla="*/ 1242011 w 3202545"/>
              <a:gd name="connsiteY12" fmla="*/ 5823008 h 6023366"/>
              <a:gd name="connsiteX13" fmla="*/ 1231918 w 3202545"/>
              <a:gd name="connsiteY13" fmla="*/ 6023365 h 6023366"/>
              <a:gd name="connsiteX14" fmla="*/ 3202545 w 3202545"/>
              <a:gd name="connsiteY14" fmla="*/ 6023365 h 6023366"/>
              <a:gd name="connsiteX15" fmla="*/ 3202545 w 3202545"/>
              <a:gd name="connsiteY15" fmla="*/ 6023366 h 6023366"/>
              <a:gd name="connsiteX16" fmla="*/ 0 w 3202545"/>
              <a:gd name="connsiteY16" fmla="*/ 6023366 h 6023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02545" h="6023366">
                <a:moveTo>
                  <a:pt x="0" y="0"/>
                </a:moveTo>
                <a:lnTo>
                  <a:pt x="3202545" y="0"/>
                </a:lnTo>
                <a:lnTo>
                  <a:pt x="3202545" y="3165406"/>
                </a:lnTo>
                <a:lnTo>
                  <a:pt x="2923656" y="3179481"/>
                </a:lnTo>
                <a:cubicBezTo>
                  <a:pt x="1485615" y="3325450"/>
                  <a:pt x="364096" y="4539349"/>
                  <a:pt x="364096" y="6016124"/>
                </a:cubicBezTo>
                <a:lnTo>
                  <a:pt x="364096" y="6023364"/>
                </a:lnTo>
                <a:lnTo>
                  <a:pt x="1231541" y="6023364"/>
                </a:lnTo>
                <a:lnTo>
                  <a:pt x="1241636" y="5822974"/>
                </a:lnTo>
                <a:cubicBezTo>
                  <a:pt x="1336361" y="4887576"/>
                  <a:pt x="2077946" y="4138236"/>
                  <a:pt x="3012253" y="4042481"/>
                </a:cubicBezTo>
                <a:lnTo>
                  <a:pt x="3202545" y="4032784"/>
                </a:lnTo>
                <a:lnTo>
                  <a:pt x="3202545" y="4033098"/>
                </a:lnTo>
                <a:lnTo>
                  <a:pt x="3012291" y="4042794"/>
                </a:lnTo>
                <a:cubicBezTo>
                  <a:pt x="2078162" y="4138534"/>
                  <a:pt x="1336718" y="4887757"/>
                  <a:pt x="1242011" y="5823008"/>
                </a:cubicBezTo>
                <a:lnTo>
                  <a:pt x="1231918" y="6023365"/>
                </a:lnTo>
                <a:lnTo>
                  <a:pt x="3202545" y="6023365"/>
                </a:lnTo>
                <a:lnTo>
                  <a:pt x="3202545" y="6023366"/>
                </a:lnTo>
                <a:lnTo>
                  <a:pt x="0" y="6023366"/>
                </a:lnTo>
                <a:close/>
              </a:path>
            </a:pathLst>
          </a:custGeom>
          <a:solidFill>
            <a:schemeClr val="accent4"/>
          </a:solidFill>
        </p:spPr>
        <p:txBody>
          <a:bodyPr wrap="square">
            <a:noAutofit/>
          </a:bodyPr>
          <a:lstStyle>
            <a:lvl1pPr marL="0" indent="0">
              <a:buNone/>
              <a:defRPr sz="1800"/>
            </a:lvl1pPr>
          </a:lstStyle>
          <a:p>
            <a:pPr lvl="0"/>
            <a:r>
              <a:rPr lang="en-US" dirty="0"/>
              <a:t>Click to add picture</a:t>
            </a:r>
          </a:p>
        </p:txBody>
      </p:sp>
      <p:grpSp>
        <p:nvGrpSpPr>
          <p:cNvPr id="32" name="Group 31">
            <a:extLst>
              <a:ext uri="{FF2B5EF4-FFF2-40B4-BE49-F238E27FC236}">
                <a16:creationId xmlns:a16="http://schemas.microsoft.com/office/drawing/2014/main" id="{B9152F76-E42E-3D76-6BDB-2FA0D69216AD}"/>
              </a:ext>
              <a:ext uri="{C183D7F6-B498-43B3-948B-1728B52AA6E4}">
                <adec:decorative xmlns:adec="http://schemas.microsoft.com/office/drawing/2017/decorative" val="1"/>
              </a:ext>
            </a:extLst>
          </p:cNvPr>
          <p:cNvGrpSpPr/>
          <p:nvPr userDrawn="1"/>
        </p:nvGrpSpPr>
        <p:grpSpPr>
          <a:xfrm>
            <a:off x="9353550" y="4000041"/>
            <a:ext cx="2838450" cy="2857959"/>
            <a:chOff x="12797096" y="4000041"/>
            <a:chExt cx="2838450" cy="2857959"/>
          </a:xfrm>
        </p:grpSpPr>
        <p:sp>
          <p:nvSpPr>
            <p:cNvPr id="20" name="Freeform: Shape 28">
              <a:extLst>
                <a:ext uri="{FF2B5EF4-FFF2-40B4-BE49-F238E27FC236}">
                  <a16:creationId xmlns:a16="http://schemas.microsoft.com/office/drawing/2014/main" id="{ED0348C7-D83F-0AD7-2539-41219A795693}"/>
                </a:ext>
                <a:ext uri="{C183D7F6-B498-43B3-948B-1728B52AA6E4}">
                  <adec:decorative xmlns:adec="http://schemas.microsoft.com/office/drawing/2017/decorative" val="1"/>
                </a:ext>
              </a:extLst>
            </p:cNvPr>
            <p:cNvSpPr/>
            <p:nvPr userDrawn="1"/>
          </p:nvSpPr>
          <p:spPr>
            <a:xfrm rot="10800000">
              <a:off x="12797096" y="4000041"/>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1" name="Freeform: Shape 25">
              <a:extLst>
                <a:ext uri="{FF2B5EF4-FFF2-40B4-BE49-F238E27FC236}">
                  <a16:creationId xmlns:a16="http://schemas.microsoft.com/office/drawing/2014/main" id="{E911AA2D-BE77-278D-CD2E-2EB3E180F3B8}"/>
                </a:ext>
                <a:ext uri="{C183D7F6-B498-43B3-948B-1728B52AA6E4}">
                  <adec:decorative xmlns:adec="http://schemas.microsoft.com/office/drawing/2017/decorative" val="1"/>
                </a:ext>
              </a:extLst>
            </p:cNvPr>
            <p:cNvSpPr/>
            <p:nvPr userDrawn="1"/>
          </p:nvSpPr>
          <p:spPr>
            <a:xfrm rot="10800000">
              <a:off x="13664918" y="4867733"/>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2" name="Freeform: Shape 15">
              <a:extLst>
                <a:ext uri="{FF2B5EF4-FFF2-40B4-BE49-F238E27FC236}">
                  <a16:creationId xmlns:a16="http://schemas.microsoft.com/office/drawing/2014/main" id="{B6CE0BA6-C0FD-AC39-6C31-8477E0CAFDB0}"/>
                </a:ext>
                <a:ext uri="{C183D7F6-B498-43B3-948B-1728B52AA6E4}">
                  <adec:decorative xmlns:adec="http://schemas.microsoft.com/office/drawing/2017/decorative" val="1"/>
                </a:ext>
              </a:extLst>
            </p:cNvPr>
            <p:cNvSpPr/>
            <p:nvPr userDrawn="1"/>
          </p:nvSpPr>
          <p:spPr>
            <a:xfrm rot="10800000">
              <a:off x="14632096" y="5844983"/>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3" name="Image 2">
              <a:extLst>
                <a:ext uri="{FF2B5EF4-FFF2-40B4-BE49-F238E27FC236}">
                  <a16:creationId xmlns:a16="http://schemas.microsoft.com/office/drawing/2014/main" id="{666AD1A4-36DE-12F3-BB78-BA678A59572C}"/>
                </a:ext>
                <a:ext uri="{C183D7F6-B498-43B3-948B-1728B52AA6E4}">
                  <adec:decorative xmlns:adec="http://schemas.microsoft.com/office/drawing/2017/decorative" val="1"/>
                </a:ext>
              </a:extLst>
            </p:cNvPr>
            <p:cNvSpPr/>
            <p:nvPr userDrawn="1"/>
          </p:nvSpPr>
          <p:spPr>
            <a:xfrm rot="10800000">
              <a:off x="13402193" y="5492845"/>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grpSp>
      <p:sp>
        <p:nvSpPr>
          <p:cNvPr id="44" name="Slide Number Placeholder 2">
            <a:extLst>
              <a:ext uri="{FF2B5EF4-FFF2-40B4-BE49-F238E27FC236}">
                <a16:creationId xmlns:a16="http://schemas.microsoft.com/office/drawing/2014/main" id="{79071EEC-EAD1-8B22-009A-68E74589AA8D}"/>
              </a:ext>
            </a:extLst>
          </p:cNvPr>
          <p:cNvSpPr>
            <a:spLocks noGrp="1"/>
          </p:cNvSpPr>
          <p:nvPr>
            <p:ph type="sldNum" sz="quarter" idx="10"/>
          </p:nvPr>
        </p:nvSpPr>
        <p:spPr>
          <a:xfrm>
            <a:off x="10358437" y="457199"/>
            <a:ext cx="1067589"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3183620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2">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28259CF0-6BC5-3693-6F49-C4489C07C317}"/>
              </a:ext>
              <a:ext uri="{C183D7F6-B498-43B3-948B-1728B52AA6E4}">
                <adec:decorative xmlns:adec="http://schemas.microsoft.com/office/drawing/2017/decorative" val="1"/>
              </a:ext>
            </a:extLst>
          </p:cNvPr>
          <p:cNvSpPr/>
          <p:nvPr/>
        </p:nvSpPr>
        <p:spPr>
          <a:xfrm>
            <a:off x="8989454" y="-2546"/>
            <a:ext cx="3202546" cy="3441072"/>
          </a:xfrm>
          <a:custGeom>
            <a:avLst/>
            <a:gdLst>
              <a:gd name="connsiteX0" fmla="*/ 3202546 w 3202546"/>
              <a:gd name="connsiteY0" fmla="*/ 0 h 3441072"/>
              <a:gd name="connsiteX1" fmla="*/ 3202546 w 3202546"/>
              <a:gd name="connsiteY1" fmla="*/ 3441072 h 3441072"/>
              <a:gd name="connsiteX2" fmla="*/ 0 w 3202546"/>
              <a:gd name="connsiteY2" fmla="*/ 3441072 h 3441072"/>
              <a:gd name="connsiteX3" fmla="*/ 3082686 w 3202546"/>
              <a:gd name="connsiteY3" fmla="*/ 6086 h 3441072"/>
            </a:gdLst>
            <a:ahLst/>
            <a:cxnLst>
              <a:cxn ang="0">
                <a:pos x="connsiteX0" y="connsiteY0"/>
              </a:cxn>
              <a:cxn ang="0">
                <a:pos x="connsiteX1" y="connsiteY1"/>
              </a:cxn>
              <a:cxn ang="0">
                <a:pos x="connsiteX2" y="connsiteY2"/>
              </a:cxn>
              <a:cxn ang="0">
                <a:pos x="connsiteX3" y="connsiteY3"/>
              </a:cxn>
            </a:cxnLst>
            <a:rect l="l" t="t" r="r" b="b"/>
            <a:pathLst>
              <a:path w="3202546" h="3441072">
                <a:moveTo>
                  <a:pt x="3202546" y="0"/>
                </a:moveTo>
                <a:lnTo>
                  <a:pt x="3202546" y="3441072"/>
                </a:lnTo>
                <a:lnTo>
                  <a:pt x="0" y="3441072"/>
                </a:lnTo>
                <a:cubicBezTo>
                  <a:pt x="0" y="1653352"/>
                  <a:pt x="1351216" y="182908"/>
                  <a:pt x="3082686" y="6086"/>
                </a:cubicBezTo>
                <a:close/>
              </a:path>
            </a:pathLst>
          </a:custGeom>
          <a:solidFill>
            <a:schemeClr val="accent1"/>
          </a:solidFill>
          <a:ln w="4756" cap="flat">
            <a:noFill/>
            <a:prstDash val="solid"/>
            <a:miter/>
          </a:ln>
        </p:spPr>
        <p:txBody>
          <a:bodyPr wrap="square" rtlCol="0" anchor="ctr">
            <a:noAutofit/>
          </a:bodyPr>
          <a:lstStyle/>
          <a:p>
            <a:endParaRPr lang="en-US" dirty="0"/>
          </a:p>
        </p:txBody>
      </p:sp>
      <p:sp>
        <p:nvSpPr>
          <p:cNvPr id="26" name="Image 4">
            <a:extLst>
              <a:ext uri="{FF2B5EF4-FFF2-40B4-BE49-F238E27FC236}">
                <a16:creationId xmlns:a16="http://schemas.microsoft.com/office/drawing/2014/main" id="{9019DA73-2516-F3D2-ECDB-620C90483DB3}"/>
              </a:ext>
              <a:ext uri="{C183D7F6-B498-43B3-948B-1728B52AA6E4}">
                <adec:decorative xmlns:adec="http://schemas.microsoft.com/office/drawing/2017/decorative" val="1"/>
              </a:ext>
            </a:extLst>
          </p:cNvPr>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14" name="Freeform 13">
            <a:extLst>
              <a:ext uri="{FF2B5EF4-FFF2-40B4-BE49-F238E27FC236}">
                <a16:creationId xmlns:a16="http://schemas.microsoft.com/office/drawing/2014/main" id="{5665DA82-D253-8EC5-5DFB-F0266ED9FBB4}"/>
              </a:ext>
              <a:ext uri="{C183D7F6-B498-43B3-948B-1728B52AA6E4}">
                <adec:decorative xmlns:adec="http://schemas.microsoft.com/office/drawing/2017/decorative" val="1"/>
              </a:ext>
            </a:extLst>
          </p:cNvPr>
          <p:cNvSpPr/>
          <p:nvPr/>
        </p:nvSpPr>
        <p:spPr>
          <a:xfrm flipV="1">
            <a:off x="-20086" y="5331514"/>
            <a:ext cx="2148416" cy="1526486"/>
          </a:xfrm>
          <a:custGeom>
            <a:avLst/>
            <a:gdLst>
              <a:gd name="connsiteX0" fmla="*/ 0 w 2148416"/>
              <a:gd name="connsiteY0" fmla="*/ 1526486 h 1526486"/>
              <a:gd name="connsiteX1" fmla="*/ 2098930 w 2148416"/>
              <a:gd name="connsiteY1" fmla="*/ 135201 h 1526486"/>
              <a:gd name="connsiteX2" fmla="*/ 2148416 w 2148416"/>
              <a:gd name="connsiteY2" fmla="*/ 0 h 1526486"/>
              <a:gd name="connsiteX3" fmla="*/ 0 w 2148416"/>
              <a:gd name="connsiteY3" fmla="*/ 0 h 1526486"/>
            </a:gdLst>
            <a:ahLst/>
            <a:cxnLst>
              <a:cxn ang="0">
                <a:pos x="connsiteX0" y="connsiteY0"/>
              </a:cxn>
              <a:cxn ang="0">
                <a:pos x="connsiteX1" y="connsiteY1"/>
              </a:cxn>
              <a:cxn ang="0">
                <a:pos x="connsiteX2" y="connsiteY2"/>
              </a:cxn>
              <a:cxn ang="0">
                <a:pos x="connsiteX3" y="connsiteY3"/>
              </a:cxn>
            </a:cxnLst>
            <a:rect l="l" t="t" r="r" b="b"/>
            <a:pathLst>
              <a:path w="2148416" h="1526486">
                <a:moveTo>
                  <a:pt x="0" y="1526486"/>
                </a:moveTo>
                <a:cubicBezTo>
                  <a:pt x="943526" y="1526486"/>
                  <a:pt x="1753109" y="952785"/>
                  <a:pt x="2098930" y="135201"/>
                </a:cubicBezTo>
                <a:lnTo>
                  <a:pt x="2148416" y="0"/>
                </a:lnTo>
                <a:lnTo>
                  <a:pt x="0" y="0"/>
                </a:lnTo>
                <a:close/>
              </a:path>
            </a:pathLst>
          </a:custGeom>
          <a:solidFill>
            <a:schemeClr val="accent4">
              <a:alpha val="50000"/>
            </a:schemeClr>
          </a:solidFill>
          <a:ln w="5083" cap="flat">
            <a:noFill/>
            <a:prstDash val="solid"/>
            <a:miter/>
          </a:ln>
        </p:spPr>
        <p:txBody>
          <a:bodyPr wrap="square" rtlCol="0" anchor="ctr">
            <a:noAutofit/>
          </a:bodyPr>
          <a:lstStyle/>
          <a:p>
            <a:endParaRPr lang="en-US" dirty="0"/>
          </a:p>
        </p:txBody>
      </p:sp>
      <p:pic>
        <p:nvPicPr>
          <p:cNvPr id="21" name="Image 2">
            <a:extLst>
              <a:ext uri="{FF2B5EF4-FFF2-40B4-BE49-F238E27FC236}">
                <a16:creationId xmlns:a16="http://schemas.microsoft.com/office/drawing/2014/main" id="{A8B7F1F1-806C-8D65-7340-220A0C4653C8}"/>
              </a:ext>
              <a:ext uri="{C183D7F6-B498-43B3-948B-1728B52AA6E4}">
                <adec:decorative xmlns:adec="http://schemas.microsoft.com/office/drawing/2017/decorative" val="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rot="5400000">
            <a:off x="9991886" y="1247775"/>
            <a:ext cx="2200114" cy="2200114"/>
          </a:xfrm>
          <a:prstGeom prst="rect">
            <a:avLst/>
          </a:prstGeom>
        </p:spPr>
      </p:pic>
      <p:sp>
        <p:nvSpPr>
          <p:cNvPr id="12" name="Freeform 11">
            <a:extLst>
              <a:ext uri="{FF2B5EF4-FFF2-40B4-BE49-F238E27FC236}">
                <a16:creationId xmlns:a16="http://schemas.microsoft.com/office/drawing/2014/main" id="{E76518D4-6149-BA03-3BE5-6A13A792C115}"/>
              </a:ext>
              <a:ext uri="{C183D7F6-B498-43B3-948B-1728B52AA6E4}">
                <adec:decorative xmlns:adec="http://schemas.microsoft.com/office/drawing/2017/decorative" val="1"/>
              </a:ext>
            </a:extLst>
          </p:cNvPr>
          <p:cNvSpPr/>
          <p:nvPr/>
        </p:nvSpPr>
        <p:spPr>
          <a:xfrm>
            <a:off x="1540428" y="6470488"/>
            <a:ext cx="775021" cy="387513"/>
          </a:xfrm>
          <a:custGeom>
            <a:avLst/>
            <a:gdLst>
              <a:gd name="connsiteX0" fmla="*/ 387511 w 775021"/>
              <a:gd name="connsiteY0" fmla="*/ 0 h 387513"/>
              <a:gd name="connsiteX1" fmla="*/ 775021 w 775021"/>
              <a:gd name="connsiteY1" fmla="*/ 387511 h 387513"/>
              <a:gd name="connsiteX2" fmla="*/ 775021 w 775021"/>
              <a:gd name="connsiteY2" fmla="*/ 387513 h 387513"/>
              <a:gd name="connsiteX3" fmla="*/ 1 w 775021"/>
              <a:gd name="connsiteY3" fmla="*/ 387513 h 387513"/>
              <a:gd name="connsiteX4" fmla="*/ 0 w 775021"/>
              <a:gd name="connsiteY4" fmla="*/ 387511 h 387513"/>
              <a:gd name="connsiteX5" fmla="*/ 387511 w 775021"/>
              <a:gd name="connsiteY5" fmla="*/ 0 h 387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5021" h="387513">
                <a:moveTo>
                  <a:pt x="387511" y="0"/>
                </a:moveTo>
                <a:cubicBezTo>
                  <a:pt x="601527" y="0"/>
                  <a:pt x="775021" y="173494"/>
                  <a:pt x="775021" y="387511"/>
                </a:cubicBezTo>
                <a:lnTo>
                  <a:pt x="775021" y="387513"/>
                </a:lnTo>
                <a:lnTo>
                  <a:pt x="1" y="387513"/>
                </a:lnTo>
                <a:lnTo>
                  <a:pt x="0" y="387511"/>
                </a:lnTo>
                <a:cubicBezTo>
                  <a:pt x="0" y="173494"/>
                  <a:pt x="173494" y="0"/>
                  <a:pt x="387511" y="0"/>
                </a:cubicBezTo>
                <a:close/>
              </a:path>
            </a:pathLst>
          </a:custGeom>
          <a:solidFill>
            <a:schemeClr val="accent6"/>
          </a:solidFill>
          <a:ln w="3801" cap="flat">
            <a:noFill/>
            <a:prstDash val="solid"/>
            <a:miter/>
          </a:ln>
        </p:spPr>
        <p:txBody>
          <a:bodyPr wrap="square" rtlCol="0" anchor="ctr">
            <a:noAutofit/>
          </a:bodyPr>
          <a:lstStyle/>
          <a:p>
            <a:endParaRPr lang="en-US" dirty="0"/>
          </a:p>
        </p:txBody>
      </p:sp>
      <p:sp>
        <p:nvSpPr>
          <p:cNvPr id="2" name="Title 1"/>
          <p:cNvSpPr>
            <a:spLocks noGrp="1"/>
          </p:cNvSpPr>
          <p:nvPr>
            <p:ph type="title"/>
          </p:nvPr>
        </p:nvSpPr>
        <p:spPr>
          <a:xfrm>
            <a:off x="914400" y="1057274"/>
            <a:ext cx="7843837" cy="1012782"/>
          </a:xfrm>
        </p:spPr>
        <p:txBody>
          <a:bodyPr tIns="0" bIns="0">
            <a:noAutofit/>
          </a:bodyPr>
          <a:lstStyle>
            <a:lvl1pPr algn="l">
              <a:lnSpc>
                <a:spcPct val="100000"/>
              </a:lnSpc>
              <a:defRPr sz="3600" b="1"/>
            </a:lvl1pPr>
          </a:lstStyle>
          <a:p>
            <a:r>
              <a:rPr lang="en-US"/>
              <a:t>Click to edit Master title style</a:t>
            </a:r>
            <a:endParaRPr lang="en-US" dirty="0"/>
          </a:p>
        </p:txBody>
      </p:sp>
      <p:sp>
        <p:nvSpPr>
          <p:cNvPr id="30" name="Content Placeholder 2">
            <a:extLst>
              <a:ext uri="{FF2B5EF4-FFF2-40B4-BE49-F238E27FC236}">
                <a16:creationId xmlns:a16="http://schemas.microsoft.com/office/drawing/2014/main" id="{58F56A7F-403C-059D-4B58-A8D59888A158}"/>
              </a:ext>
            </a:extLst>
          </p:cNvPr>
          <p:cNvSpPr>
            <a:spLocks noGrp="1"/>
          </p:cNvSpPr>
          <p:nvPr>
            <p:ph idx="13" hasCustomPrompt="1"/>
          </p:nvPr>
        </p:nvSpPr>
        <p:spPr>
          <a:xfrm>
            <a:off x="914400" y="2331791"/>
            <a:ext cx="6903076" cy="3721817"/>
          </a:xfrm>
        </p:spPr>
        <p:txBody>
          <a:bodyPr tIns="0" bIns="0">
            <a:normAutofit/>
          </a:bodyPr>
          <a:lstStyle>
            <a:lvl1pPr marL="0" indent="0">
              <a:lnSpc>
                <a:spcPct val="100000"/>
              </a:lnSpc>
              <a:spcBef>
                <a:spcPts val="0"/>
              </a:spcBef>
              <a:buNone/>
              <a:defRPr sz="2400"/>
            </a:lvl1pPr>
            <a:lvl2pPr marL="347472">
              <a:lnSpc>
                <a:spcPct val="100000"/>
              </a:lnSpc>
              <a:spcBef>
                <a:spcPts val="0"/>
              </a:spcBef>
              <a:defRPr sz="2400"/>
            </a:lvl2pPr>
            <a:lvl3pPr marL="685800">
              <a:lnSpc>
                <a:spcPct val="100000"/>
              </a:lnSpc>
              <a:spcBef>
                <a:spcPts val="0"/>
              </a:spcBef>
              <a:defRPr sz="2400"/>
            </a:lvl3pPr>
          </a:lstStyle>
          <a:p>
            <a:pPr lvl="0"/>
            <a:r>
              <a:rPr lang="en-US" dirty="0"/>
              <a:t>Click to add text</a:t>
            </a:r>
          </a:p>
          <a:p>
            <a:pPr lvl="1"/>
            <a:r>
              <a:rPr lang="en-US" dirty="0"/>
              <a:t>Second level</a:t>
            </a:r>
          </a:p>
          <a:p>
            <a:pPr lvl="2"/>
            <a:r>
              <a:rPr lang="en-US" dirty="0"/>
              <a:t>Third level</a:t>
            </a:r>
          </a:p>
        </p:txBody>
      </p:sp>
      <p:sp>
        <p:nvSpPr>
          <p:cNvPr id="10" name="Picture Placeholder 9">
            <a:extLst>
              <a:ext uri="{FF2B5EF4-FFF2-40B4-BE49-F238E27FC236}">
                <a16:creationId xmlns:a16="http://schemas.microsoft.com/office/drawing/2014/main" id="{0723BF40-731C-2A5B-FC2F-B59DEF431C66}"/>
              </a:ext>
            </a:extLst>
          </p:cNvPr>
          <p:cNvSpPr>
            <a:spLocks noGrp="1"/>
          </p:cNvSpPr>
          <p:nvPr>
            <p:ph type="pic" sz="quarter" idx="14"/>
          </p:nvPr>
        </p:nvSpPr>
        <p:spPr>
          <a:xfrm>
            <a:off x="8989454" y="3405189"/>
            <a:ext cx="3202546" cy="3452811"/>
          </a:xfrm>
          <a:solidFill>
            <a:schemeClr val="accent1"/>
          </a:solidFill>
        </p:spPr>
        <p:txBody>
          <a:bodyPr>
            <a:normAutofit/>
          </a:bodyPr>
          <a:lstStyle>
            <a:lvl1pPr marL="0" indent="0">
              <a:buNone/>
              <a:defRPr sz="1800"/>
            </a:lvl1pPr>
          </a:lstStyle>
          <a:p>
            <a:r>
              <a:rPr lang="en-US"/>
              <a:t>Click icon to add picture</a:t>
            </a:r>
            <a:endParaRPr lang="en-US" dirty="0"/>
          </a:p>
        </p:txBody>
      </p:sp>
      <p:sp>
        <p:nvSpPr>
          <p:cNvPr id="20" name="Slide Number Placeholder 2">
            <a:extLst>
              <a:ext uri="{FF2B5EF4-FFF2-40B4-BE49-F238E27FC236}">
                <a16:creationId xmlns:a16="http://schemas.microsoft.com/office/drawing/2014/main" id="{3ACD3A33-D8A4-7058-9798-30967E3EFD39}"/>
              </a:ext>
            </a:extLst>
          </p:cNvPr>
          <p:cNvSpPr>
            <a:spLocks noGrp="1"/>
          </p:cNvSpPr>
          <p:nvPr>
            <p:ph type="sldNum" sz="quarter" idx="10"/>
          </p:nvPr>
        </p:nvSpPr>
        <p:spPr>
          <a:xfrm>
            <a:off x="10438475" y="457199"/>
            <a:ext cx="987552" cy="471489"/>
          </a:xfrm>
        </p:spPr>
        <p:txBody>
          <a:bodyPr/>
          <a:lstStyle>
            <a:lvl1pPr>
              <a:defRPr sz="1600">
                <a:latin typeface="+mj-lt"/>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2207104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10438475" y="457199"/>
            <a:ext cx="987552" cy="244503"/>
          </a:xfrm>
          <a:prstGeom prst="rect">
            <a:avLst/>
          </a:prstGeom>
        </p:spPr>
        <p:txBody>
          <a:bodyPr vert="horz" lIns="91440" tIns="45720" rIns="0" bIns="45720" rtlCol="0" anchor="ctr"/>
          <a:lstStyle>
            <a:lvl1pPr algn="r">
              <a:defRPr sz="1200">
                <a:solidFill>
                  <a:schemeClr val="accent6"/>
                </a:solidFill>
                <a:latin typeface="+mn-lt"/>
                <a:cs typeface="Arial" panose="020B0604020202020204" pitchFamily="34" charset="0"/>
              </a:defRPr>
            </a:lvl1pPr>
          </a:lstStyle>
          <a:p>
            <a:fld id="{48F63A3B-78C7-47BE-AE5E-E10140E04643}" type="slidenum">
              <a:rPr lang="en-US" smtClean="0"/>
              <a:pPr/>
              <a:t>‹#›</a:t>
            </a:fld>
            <a:endParaRPr lang="en-US" dirty="0"/>
          </a:p>
        </p:txBody>
      </p:sp>
      <p:sp>
        <p:nvSpPr>
          <p:cNvPr id="2" name="Title Placeholder 1"/>
          <p:cNvSpPr>
            <a:spLocks noGrp="1"/>
          </p:cNvSpPr>
          <p:nvPr>
            <p:ph type="title"/>
          </p:nvPr>
        </p:nvSpPr>
        <p:spPr>
          <a:xfrm>
            <a:off x="758952" y="731520"/>
            <a:ext cx="10671048" cy="136205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4833434"/>
      </p:ext>
    </p:extLst>
  </p:cSld>
  <p:clrMap bg1="lt1" tx1="dk1" bg2="lt2" tx2="dk2" accent1="accent1" accent2="accent2" accent3="accent3" accent4="accent4" accent5="accent5" accent6="accent6" hlink="hlink" folHlink="folHlink"/>
  <p:sldLayoutIdLst>
    <p:sldLayoutId id="2147483651" r:id="rId1"/>
    <p:sldLayoutId id="2147483663" r:id="rId2"/>
    <p:sldLayoutId id="2147483680" r:id="rId3"/>
    <p:sldLayoutId id="2147483653" r:id="rId4"/>
    <p:sldLayoutId id="2147483668" r:id="rId5"/>
    <p:sldLayoutId id="2147483685" r:id="rId6"/>
    <p:sldLayoutId id="2147483686" r:id="rId7"/>
    <p:sldLayoutId id="2147483687" r:id="rId8"/>
    <p:sldLayoutId id="2147483688" r:id="rId9"/>
    <p:sldLayoutId id="2147483689" r:id="rId10"/>
    <p:sldLayoutId id="2147483691" r:id="rId11"/>
    <p:sldLayoutId id="2147483692" r:id="rId12"/>
    <p:sldLayoutId id="2147483676" r:id="rId13"/>
    <p:sldLayoutId id="2147483656" r:id="rId14"/>
    <p:sldLayoutId id="2147483657" r:id="rId15"/>
    <p:sldLayoutId id="2147483658" r:id="rId16"/>
    <p:sldLayoutId id="2147483659" r:id="rId17"/>
  </p:sldLayoutIdLst>
  <p:hf hdr="0" ftr="0" dt="0"/>
  <p:txStyles>
    <p:titleStyle>
      <a:lvl1pPr algn="ctr" defTabSz="914400" rtl="0" eaLnBrk="1" latinLnBrk="0" hangingPunct="1">
        <a:lnSpc>
          <a:spcPts val="4875"/>
        </a:lnSpc>
        <a:spcBef>
          <a:spcPct val="0"/>
        </a:spcBef>
        <a:buNone/>
        <a:defRPr sz="3800" b="1" kern="1200" cap="all" baseline="0">
          <a:solidFill>
            <a:schemeClr val="accent6"/>
          </a:solidFill>
          <a:latin typeface="+mj-lt"/>
          <a:ea typeface="+mj-ea"/>
          <a:cs typeface="+mj-cs"/>
        </a:defRPr>
      </a:lvl1pPr>
    </p:titleStyle>
    <p:bodyStyle>
      <a:lvl1pPr marL="347472" indent="-347472"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472"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472"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21.jp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hyperlink" Target="https://source.android.com/docs/core/interaction/input" TargetMode="External"/><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hyperlink" Target="https://medium.com/@andraz.pajtler/android-speech-to-text-the-missing-guide-part-1-824e2636c45a" TargetMode="External"/><Relationship Id="rId5" Type="http://schemas.openxmlformats.org/officeDocument/2006/relationships/hyperlink" Target="https://developer.android.com/reference/android/content/Intent" TargetMode="External"/><Relationship Id="rId4" Type="http://schemas.openxmlformats.org/officeDocument/2006/relationships/hyperlink" Target="https://developer.android.com/reference/android/speech/package-summary"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7FF65-A536-F639-8591-ED024C223308}"/>
              </a:ext>
            </a:extLst>
          </p:cNvPr>
          <p:cNvSpPr>
            <a:spLocks noGrp="1"/>
          </p:cNvSpPr>
          <p:nvPr>
            <p:ph type="ctrTitle"/>
          </p:nvPr>
        </p:nvSpPr>
        <p:spPr>
          <a:xfrm>
            <a:off x="2899790" y="810227"/>
            <a:ext cx="6392421" cy="3831221"/>
          </a:xfrm>
        </p:spPr>
        <p:txBody>
          <a:bodyPr anchor="ctr"/>
          <a:lstStyle/>
          <a:p>
            <a:r>
              <a:rPr lang="en-US" dirty="0"/>
              <a:t>Exploring touch, speech and motion interfaces for android apps</a:t>
            </a:r>
          </a:p>
        </p:txBody>
      </p:sp>
    </p:spTree>
    <p:extLst>
      <p:ext uri="{BB962C8B-B14F-4D97-AF65-F5344CB8AC3E}">
        <p14:creationId xmlns:p14="http://schemas.microsoft.com/office/powerpoint/2010/main" val="22024376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10136925" cy="980844"/>
          </a:xfrm>
        </p:spPr>
        <p:txBody>
          <a:bodyPr/>
          <a:lstStyle/>
          <a:p>
            <a:r>
              <a:rPr lang="en-US" sz="3200" dirty="0"/>
              <a:t>Integrating Motion sensing feature</a:t>
            </a:r>
          </a:p>
        </p:txBody>
      </p:sp>
      <p:sp>
        <p:nvSpPr>
          <p:cNvPr id="2" name="TextBox 1">
            <a:extLst>
              <a:ext uri="{FF2B5EF4-FFF2-40B4-BE49-F238E27FC236}">
                <a16:creationId xmlns:a16="http://schemas.microsoft.com/office/drawing/2014/main" id="{3E8135AC-D736-451F-0349-A65AABA8C118}"/>
              </a:ext>
            </a:extLst>
          </p:cNvPr>
          <p:cNvSpPr txBox="1"/>
          <p:nvPr/>
        </p:nvSpPr>
        <p:spPr>
          <a:xfrm>
            <a:off x="1421817" y="3725465"/>
            <a:ext cx="10394415" cy="2862322"/>
          </a:xfrm>
          <a:prstGeom prst="rect">
            <a:avLst/>
          </a:prstGeom>
          <a:noFill/>
        </p:spPr>
        <p:txBody>
          <a:bodyPr wrap="square" rtlCol="0">
            <a:spAutoFit/>
          </a:bodyPr>
          <a:lstStyle/>
          <a:p>
            <a:r>
              <a:rPr lang="en-US" dirty="0"/>
              <a:t>The MainActivity class implements the SensorEventListener interface implemented in the “android.hardware” library. This interface is used to detect changes in Sensors via SensorManagers.</a:t>
            </a:r>
          </a:p>
          <a:p>
            <a:endParaRPr lang="en-US" dirty="0"/>
          </a:p>
          <a:p>
            <a:r>
              <a:rPr lang="en-US" dirty="0"/>
              <a:t>The SensorEvent class has the data of the Sensor being used, and its activities, like the accuracy, timestamp etc. and the SensorManager calls grants us the access of all the sensors.</a:t>
            </a:r>
          </a:p>
          <a:p>
            <a:endParaRPr lang="en-US" dirty="0"/>
          </a:p>
          <a:p>
            <a:r>
              <a:rPr lang="en-US" dirty="0"/>
              <a:t>The desired functionality is achieved by Overriding the standard interface functions of the SensorEventListener according to our need.</a:t>
            </a:r>
          </a:p>
          <a:p>
            <a:endParaRPr lang="en-US" dirty="0"/>
          </a:p>
          <a:p>
            <a:endParaRPr lang="en-US" dirty="0"/>
          </a:p>
        </p:txBody>
      </p:sp>
      <p:pic>
        <p:nvPicPr>
          <p:cNvPr id="1026" name="Picture 2" descr="Sensors coordinate-system diagram.">
            <a:extLst>
              <a:ext uri="{FF2B5EF4-FFF2-40B4-BE49-F238E27FC236}">
                <a16:creationId xmlns:a16="http://schemas.microsoft.com/office/drawing/2014/main" id="{EE2DFA2E-6FF8-BB4F-A53D-A1E40BC277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8850" y="1376207"/>
            <a:ext cx="1634299" cy="19538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2354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9879437" cy="980844"/>
          </a:xfrm>
        </p:spPr>
        <p:txBody>
          <a:bodyPr/>
          <a:lstStyle/>
          <a:p>
            <a:r>
              <a:rPr lang="en-US" dirty="0"/>
              <a:t>A simplistic game</a:t>
            </a:r>
          </a:p>
        </p:txBody>
      </p:sp>
      <p:sp>
        <p:nvSpPr>
          <p:cNvPr id="2" name="TextBox 1">
            <a:extLst>
              <a:ext uri="{FF2B5EF4-FFF2-40B4-BE49-F238E27FC236}">
                <a16:creationId xmlns:a16="http://schemas.microsoft.com/office/drawing/2014/main" id="{3E8135AC-D736-451F-0349-A65AABA8C118}"/>
              </a:ext>
            </a:extLst>
          </p:cNvPr>
          <p:cNvSpPr txBox="1"/>
          <p:nvPr/>
        </p:nvSpPr>
        <p:spPr>
          <a:xfrm>
            <a:off x="1550563" y="1071428"/>
            <a:ext cx="10394415" cy="369332"/>
          </a:xfrm>
          <a:prstGeom prst="rect">
            <a:avLst/>
          </a:prstGeom>
          <a:noFill/>
        </p:spPr>
        <p:txBody>
          <a:bodyPr wrap="square" rtlCol="0">
            <a:spAutoFit/>
          </a:bodyPr>
          <a:lstStyle/>
          <a:p>
            <a:r>
              <a:rPr lang="en-US" dirty="0">
                <a:solidFill>
                  <a:srgbClr val="202124"/>
                </a:solidFill>
              </a:rPr>
              <a:t>Designed a Simplistic game, to understand how a fundamental UI element – Button works</a:t>
            </a:r>
            <a:endParaRPr lang="en-IN" dirty="0">
              <a:solidFill>
                <a:srgbClr val="202124"/>
              </a:solidFill>
            </a:endParaRPr>
          </a:p>
        </p:txBody>
      </p:sp>
      <p:sp>
        <p:nvSpPr>
          <p:cNvPr id="6" name="TextBox 5">
            <a:extLst>
              <a:ext uri="{FF2B5EF4-FFF2-40B4-BE49-F238E27FC236}">
                <a16:creationId xmlns:a16="http://schemas.microsoft.com/office/drawing/2014/main" id="{CB95619F-3B68-2F7D-B473-B8E98C6034DE}"/>
              </a:ext>
            </a:extLst>
          </p:cNvPr>
          <p:cNvSpPr txBox="1"/>
          <p:nvPr/>
        </p:nvSpPr>
        <p:spPr>
          <a:xfrm>
            <a:off x="5508379" y="2190617"/>
            <a:ext cx="6004192" cy="3970318"/>
          </a:xfrm>
          <a:prstGeom prst="rect">
            <a:avLst/>
          </a:prstGeom>
          <a:noFill/>
        </p:spPr>
        <p:txBody>
          <a:bodyPr wrap="square" rtlCol="0">
            <a:spAutoFit/>
          </a:bodyPr>
          <a:lstStyle/>
          <a:p>
            <a:r>
              <a:rPr lang="en-IN" dirty="0"/>
              <a:t>The game basically involves a black point which has to chase the yellow point, the user can move the black point using the 4 buttons.</a:t>
            </a:r>
          </a:p>
          <a:p>
            <a:endParaRPr lang="en-IN" dirty="0"/>
          </a:p>
          <a:p>
            <a:r>
              <a:rPr lang="en-IN" dirty="0"/>
              <a:t>Every time, the black point comes in close vicinity of the yellow point, the yellow point jumps to a new random position and the black point has to chase it again.</a:t>
            </a:r>
          </a:p>
          <a:p>
            <a:endParaRPr lang="en-IN" dirty="0"/>
          </a:p>
          <a:p>
            <a:r>
              <a:rPr lang="en-IN" dirty="0"/>
              <a:t>The onClickListener() Java API is used to program the button to achieve the desired functionality, </a:t>
            </a:r>
          </a:p>
          <a:p>
            <a:endParaRPr lang="en-IN" dirty="0"/>
          </a:p>
          <a:p>
            <a:r>
              <a:rPr lang="en-IN" dirty="0"/>
              <a:t>When the user taps the screen, the touch is detected by the device drivers and in the subsequent process, the onClickListener API is called to carry out the desired task.</a:t>
            </a:r>
          </a:p>
        </p:txBody>
      </p:sp>
      <p:pic>
        <p:nvPicPr>
          <p:cNvPr id="7" name="Picture 6">
            <a:extLst>
              <a:ext uri="{FF2B5EF4-FFF2-40B4-BE49-F238E27FC236}">
                <a16:creationId xmlns:a16="http://schemas.microsoft.com/office/drawing/2014/main" id="{ACEC4270-2352-B3C6-E95C-873E9B16EE99}"/>
              </a:ext>
            </a:extLst>
          </p:cNvPr>
          <p:cNvPicPr>
            <a:picLocks noChangeAspect="1"/>
          </p:cNvPicPr>
          <p:nvPr/>
        </p:nvPicPr>
        <p:blipFill>
          <a:blip r:embed="rId3"/>
          <a:stretch>
            <a:fillRect/>
          </a:stretch>
        </p:blipFill>
        <p:spPr>
          <a:xfrm>
            <a:off x="679429" y="2190617"/>
            <a:ext cx="1786643" cy="3970318"/>
          </a:xfrm>
          <a:prstGeom prst="rect">
            <a:avLst/>
          </a:prstGeom>
        </p:spPr>
      </p:pic>
      <p:pic>
        <p:nvPicPr>
          <p:cNvPr id="9" name="Picture 8">
            <a:extLst>
              <a:ext uri="{FF2B5EF4-FFF2-40B4-BE49-F238E27FC236}">
                <a16:creationId xmlns:a16="http://schemas.microsoft.com/office/drawing/2014/main" id="{AD2836F8-AB25-18CD-12A7-E9232B66A958}"/>
              </a:ext>
            </a:extLst>
          </p:cNvPr>
          <p:cNvPicPr>
            <a:picLocks noChangeAspect="1"/>
          </p:cNvPicPr>
          <p:nvPr/>
        </p:nvPicPr>
        <p:blipFill>
          <a:blip r:embed="rId4"/>
          <a:stretch>
            <a:fillRect/>
          </a:stretch>
        </p:blipFill>
        <p:spPr>
          <a:xfrm>
            <a:off x="2965429" y="2190617"/>
            <a:ext cx="1786643" cy="3970318"/>
          </a:xfrm>
          <a:prstGeom prst="rect">
            <a:avLst/>
          </a:prstGeom>
        </p:spPr>
      </p:pic>
    </p:spTree>
    <p:extLst>
      <p:ext uri="{BB962C8B-B14F-4D97-AF65-F5344CB8AC3E}">
        <p14:creationId xmlns:p14="http://schemas.microsoft.com/office/powerpoint/2010/main" val="36298060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9879437" cy="980844"/>
          </a:xfrm>
        </p:spPr>
        <p:txBody>
          <a:bodyPr/>
          <a:lstStyle/>
          <a:p>
            <a:r>
              <a:rPr lang="en-US" dirty="0"/>
              <a:t>A simplistic game</a:t>
            </a:r>
          </a:p>
        </p:txBody>
      </p:sp>
      <p:sp>
        <p:nvSpPr>
          <p:cNvPr id="2" name="TextBox 1">
            <a:extLst>
              <a:ext uri="{FF2B5EF4-FFF2-40B4-BE49-F238E27FC236}">
                <a16:creationId xmlns:a16="http://schemas.microsoft.com/office/drawing/2014/main" id="{3E8135AC-D736-451F-0349-A65AABA8C118}"/>
              </a:ext>
            </a:extLst>
          </p:cNvPr>
          <p:cNvSpPr txBox="1"/>
          <p:nvPr/>
        </p:nvSpPr>
        <p:spPr>
          <a:xfrm>
            <a:off x="1550563" y="980844"/>
            <a:ext cx="10394415" cy="369332"/>
          </a:xfrm>
          <a:prstGeom prst="rect">
            <a:avLst/>
          </a:prstGeom>
          <a:noFill/>
        </p:spPr>
        <p:txBody>
          <a:bodyPr wrap="square" rtlCol="0">
            <a:spAutoFit/>
          </a:bodyPr>
          <a:lstStyle/>
          <a:p>
            <a:r>
              <a:rPr lang="en-US" dirty="0">
                <a:solidFill>
                  <a:srgbClr val="202124"/>
                </a:solidFill>
              </a:rPr>
              <a:t>Designed a Simplistic game, to understand how a fundamental UI element – Button works</a:t>
            </a:r>
            <a:endParaRPr lang="en-IN" dirty="0">
              <a:solidFill>
                <a:srgbClr val="202124"/>
              </a:solidFill>
            </a:endParaRPr>
          </a:p>
        </p:txBody>
      </p:sp>
      <p:sp>
        <p:nvSpPr>
          <p:cNvPr id="6" name="TextBox 5">
            <a:extLst>
              <a:ext uri="{FF2B5EF4-FFF2-40B4-BE49-F238E27FC236}">
                <a16:creationId xmlns:a16="http://schemas.microsoft.com/office/drawing/2014/main" id="{CB95619F-3B68-2F7D-B473-B8E98C6034DE}"/>
              </a:ext>
            </a:extLst>
          </p:cNvPr>
          <p:cNvSpPr txBox="1"/>
          <p:nvPr/>
        </p:nvSpPr>
        <p:spPr>
          <a:xfrm>
            <a:off x="5945146" y="2467779"/>
            <a:ext cx="6004192" cy="2308324"/>
          </a:xfrm>
          <a:prstGeom prst="rect">
            <a:avLst/>
          </a:prstGeom>
          <a:noFill/>
        </p:spPr>
        <p:txBody>
          <a:bodyPr wrap="square" rtlCol="0">
            <a:spAutoFit/>
          </a:bodyPr>
          <a:lstStyle/>
          <a:p>
            <a:r>
              <a:rPr lang="en-IN" dirty="0"/>
              <a:t>Also, speech input functionality was added to the code, to enhance user experience. </a:t>
            </a:r>
          </a:p>
          <a:p>
            <a:endParaRPr lang="en-IN" dirty="0"/>
          </a:p>
          <a:p>
            <a:r>
              <a:rPr lang="en-IN" dirty="0"/>
              <a:t>By Tapping the mic button, the user can speak relevant commands like “Go Up….” , “Move Right….” etc.</a:t>
            </a:r>
          </a:p>
          <a:p>
            <a:endParaRPr lang="en-IN" dirty="0"/>
          </a:p>
          <a:p>
            <a:r>
              <a:rPr lang="en-IN" dirty="0"/>
              <a:t>On successful recognition of the command, the operation is carried out and the point is moved.</a:t>
            </a:r>
          </a:p>
        </p:txBody>
      </p:sp>
      <p:pic>
        <p:nvPicPr>
          <p:cNvPr id="4" name="WhatsApp Video 2024-05-04 at 16.13.27_f0792488">
            <a:hlinkClick r:id="" action="ppaction://media"/>
            <a:extLst>
              <a:ext uri="{FF2B5EF4-FFF2-40B4-BE49-F238E27FC236}">
                <a16:creationId xmlns:a16="http://schemas.microsoft.com/office/drawing/2014/main" id="{6E1D9704-97F7-7DD8-5161-D06F137B028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97145" y="1539046"/>
            <a:ext cx="2089265" cy="4642811"/>
          </a:xfrm>
          <a:prstGeom prst="rect">
            <a:avLst/>
          </a:prstGeom>
        </p:spPr>
      </p:pic>
    </p:spTree>
    <p:extLst>
      <p:ext uri="{BB962C8B-B14F-4D97-AF65-F5344CB8AC3E}">
        <p14:creationId xmlns:p14="http://schemas.microsoft.com/office/powerpoint/2010/main" val="3246223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41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9879437" cy="980844"/>
          </a:xfrm>
        </p:spPr>
        <p:txBody>
          <a:bodyPr/>
          <a:lstStyle/>
          <a:p>
            <a:r>
              <a:rPr lang="en-US" dirty="0"/>
              <a:t>Scope for improvement – llm(s)</a:t>
            </a:r>
          </a:p>
        </p:txBody>
      </p:sp>
      <p:sp>
        <p:nvSpPr>
          <p:cNvPr id="3" name="TextBox 2">
            <a:extLst>
              <a:ext uri="{FF2B5EF4-FFF2-40B4-BE49-F238E27FC236}">
                <a16:creationId xmlns:a16="http://schemas.microsoft.com/office/drawing/2014/main" id="{766ECDFF-B384-87B6-F9A1-8CDE0A166310}"/>
              </a:ext>
            </a:extLst>
          </p:cNvPr>
          <p:cNvSpPr txBox="1"/>
          <p:nvPr/>
        </p:nvSpPr>
        <p:spPr>
          <a:xfrm>
            <a:off x="1641513" y="1883884"/>
            <a:ext cx="9788487" cy="3416320"/>
          </a:xfrm>
          <a:prstGeom prst="rect">
            <a:avLst/>
          </a:prstGeom>
          <a:noFill/>
        </p:spPr>
        <p:txBody>
          <a:bodyPr wrap="square" rtlCol="0">
            <a:spAutoFit/>
          </a:bodyPr>
          <a:lstStyle/>
          <a:p>
            <a:r>
              <a:rPr lang="en-IN" dirty="0"/>
              <a:t>In this game, the speech input is taken and converted to text, and trivial commands like “Up”, “Down” are executed through speech inputs.</a:t>
            </a:r>
          </a:p>
          <a:p>
            <a:endParaRPr lang="en-IN" dirty="0"/>
          </a:p>
          <a:p>
            <a:r>
              <a:rPr lang="en-IN" dirty="0"/>
              <a:t>LLMs can greatly enhanced the accessibility of the app, reducing the need to actually touch the screen to carry out various actions.</a:t>
            </a:r>
          </a:p>
          <a:p>
            <a:endParaRPr lang="en-IN" dirty="0"/>
          </a:p>
          <a:p>
            <a:r>
              <a:rPr lang="en-IN" dirty="0"/>
              <a:t>For ex. In this app , if the user speaks “Go Up by 5 units”, the processing in this game is such that the presence of “Up” word in the screen is detected and the point only moves up by 1 unit. This is not what the user expected.</a:t>
            </a:r>
          </a:p>
          <a:p>
            <a:endParaRPr lang="en-IN" dirty="0"/>
          </a:p>
          <a:p>
            <a:r>
              <a:rPr lang="en-IN" dirty="0"/>
              <a:t>So, adding another LLM layer in the speech feature architecture can enhance the accessibility o the app. This will be even more relevant in complex applications.</a:t>
            </a:r>
          </a:p>
        </p:txBody>
      </p:sp>
    </p:spTree>
    <p:extLst>
      <p:ext uri="{BB962C8B-B14F-4D97-AF65-F5344CB8AC3E}">
        <p14:creationId xmlns:p14="http://schemas.microsoft.com/office/powerpoint/2010/main" val="21374723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D22C5-0C9E-B582-A8FE-B45E70A01E7F}"/>
              </a:ext>
            </a:extLst>
          </p:cNvPr>
          <p:cNvSpPr>
            <a:spLocks noGrp="1"/>
          </p:cNvSpPr>
          <p:nvPr>
            <p:ph type="ctrTitle"/>
          </p:nvPr>
        </p:nvSpPr>
        <p:spPr>
          <a:xfrm>
            <a:off x="914401" y="849782"/>
            <a:ext cx="5715000" cy="717761"/>
          </a:xfrm>
        </p:spPr>
        <p:txBody>
          <a:bodyPr/>
          <a:lstStyle/>
          <a:p>
            <a:r>
              <a:rPr lang="en-US" dirty="0"/>
              <a:t>References</a:t>
            </a:r>
          </a:p>
        </p:txBody>
      </p:sp>
      <p:sp>
        <p:nvSpPr>
          <p:cNvPr id="3" name="Subtitle 2">
            <a:extLst>
              <a:ext uri="{FF2B5EF4-FFF2-40B4-BE49-F238E27FC236}">
                <a16:creationId xmlns:a16="http://schemas.microsoft.com/office/drawing/2014/main" id="{D8B5CEF2-E667-BBB5-2EA6-C06F93B6DE12}"/>
              </a:ext>
            </a:extLst>
          </p:cNvPr>
          <p:cNvSpPr>
            <a:spLocks noGrp="1"/>
          </p:cNvSpPr>
          <p:nvPr>
            <p:ph type="subTitle" idx="1"/>
          </p:nvPr>
        </p:nvSpPr>
        <p:spPr>
          <a:xfrm>
            <a:off x="381000" y="1977525"/>
            <a:ext cx="7173685" cy="4455931"/>
          </a:xfrm>
        </p:spPr>
        <p:txBody>
          <a:bodyPr>
            <a:normAutofit/>
          </a:bodyPr>
          <a:lstStyle/>
          <a:p>
            <a:pPr marL="285750" indent="-285750">
              <a:buFont typeface="Arial" panose="020B0604020202020204" pitchFamily="34" charset="0"/>
              <a:buChar char="•"/>
            </a:pPr>
            <a:r>
              <a:rPr lang="en-US" sz="1800" dirty="0"/>
              <a:t>Android Input Pipeline : </a:t>
            </a:r>
            <a:r>
              <a:rPr lang="en-US" sz="1800" dirty="0">
                <a:hlinkClick r:id="rId3"/>
              </a:rPr>
              <a:t>https://source.android.com/docs/core/interaction/input</a:t>
            </a:r>
            <a:endParaRPr lang="en-US" sz="1800" dirty="0"/>
          </a:p>
          <a:p>
            <a:pPr marL="285750" indent="-285750">
              <a:buFont typeface="Arial" panose="020B0604020202020204" pitchFamily="34" charset="0"/>
              <a:buChar char="•"/>
            </a:pPr>
            <a:r>
              <a:rPr lang="en-US" sz="1800" dirty="0"/>
              <a:t>Speech Recognition Package : </a:t>
            </a:r>
            <a:r>
              <a:rPr lang="en-US" sz="1800" dirty="0">
                <a:hlinkClick r:id="rId4"/>
              </a:rPr>
              <a:t>https://developer.android.com/reference/android/speech/package-summary</a:t>
            </a:r>
            <a:endParaRPr lang="en-US" sz="1800" dirty="0"/>
          </a:p>
          <a:p>
            <a:pPr marL="285750" indent="-285750">
              <a:buFont typeface="Arial" panose="020B0604020202020204" pitchFamily="34" charset="0"/>
              <a:buChar char="•"/>
            </a:pPr>
            <a:r>
              <a:rPr lang="en-US" sz="1800" dirty="0"/>
              <a:t>Intent Protocol : </a:t>
            </a:r>
            <a:r>
              <a:rPr lang="en-US" sz="1800" dirty="0">
                <a:hlinkClick r:id="rId5"/>
              </a:rPr>
              <a:t>https://developer.android.com/reference/android/content/Intent</a:t>
            </a:r>
            <a:endParaRPr lang="en-US" sz="1800" dirty="0"/>
          </a:p>
          <a:p>
            <a:pPr marL="285750" indent="-285750">
              <a:buFont typeface="Arial" panose="020B0604020202020204" pitchFamily="34" charset="0"/>
              <a:buChar char="•"/>
            </a:pPr>
            <a:r>
              <a:rPr lang="en-US" sz="1800" dirty="0"/>
              <a:t>Speech To Text in Android : </a:t>
            </a:r>
            <a:r>
              <a:rPr lang="en-US" sz="1800" dirty="0">
                <a:hlinkClick r:id="rId6"/>
              </a:rPr>
              <a:t>https://medium.com/@andraz.pajtler/android-speech-to-text-the-missing-guide-part-1-824e2636c45a</a:t>
            </a:r>
            <a:endParaRPr lang="en-US" sz="1800" dirty="0"/>
          </a:p>
        </p:txBody>
      </p:sp>
    </p:spTree>
    <p:extLst>
      <p:ext uri="{BB962C8B-B14F-4D97-AF65-F5344CB8AC3E}">
        <p14:creationId xmlns:p14="http://schemas.microsoft.com/office/powerpoint/2010/main" val="1177281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9D22C5-0C9E-B582-A8FE-B45E70A01E7F}"/>
              </a:ext>
            </a:extLst>
          </p:cNvPr>
          <p:cNvSpPr>
            <a:spLocks noGrp="1"/>
          </p:cNvSpPr>
          <p:nvPr>
            <p:ph type="ctrTitle"/>
          </p:nvPr>
        </p:nvSpPr>
        <p:spPr>
          <a:xfrm>
            <a:off x="914401" y="849782"/>
            <a:ext cx="5715000" cy="2727709"/>
          </a:xfrm>
        </p:spPr>
        <p:txBody>
          <a:bodyPr/>
          <a:lstStyle/>
          <a:p>
            <a:r>
              <a:rPr lang="en-US" dirty="0"/>
              <a:t>Thank </a:t>
            </a:r>
            <a:br>
              <a:rPr lang="en-US" dirty="0"/>
            </a:br>
            <a:r>
              <a:rPr lang="en-US" dirty="0"/>
              <a:t>you</a:t>
            </a:r>
          </a:p>
        </p:txBody>
      </p:sp>
      <p:sp>
        <p:nvSpPr>
          <p:cNvPr id="3" name="Subtitle 2">
            <a:extLst>
              <a:ext uri="{FF2B5EF4-FFF2-40B4-BE49-F238E27FC236}">
                <a16:creationId xmlns:a16="http://schemas.microsoft.com/office/drawing/2014/main" id="{D8B5CEF2-E667-BBB5-2EA6-C06F93B6DE12}"/>
              </a:ext>
            </a:extLst>
          </p:cNvPr>
          <p:cNvSpPr>
            <a:spLocks noGrp="1"/>
          </p:cNvSpPr>
          <p:nvPr>
            <p:ph type="subTitle" idx="1"/>
          </p:nvPr>
        </p:nvSpPr>
        <p:spPr>
          <a:xfrm>
            <a:off x="914401" y="3813606"/>
            <a:ext cx="5715000" cy="2234642"/>
          </a:xfrm>
        </p:spPr>
        <p:txBody>
          <a:bodyPr/>
          <a:lstStyle/>
          <a:p>
            <a:r>
              <a:rPr lang="en-US" dirty="0"/>
              <a:t>Rhythm Patni</a:t>
            </a:r>
          </a:p>
          <a:p>
            <a:r>
              <a:rPr lang="en-US" dirty="0"/>
              <a:t>B22CS043</a:t>
            </a:r>
          </a:p>
          <a:p>
            <a:r>
              <a:rPr lang="en-US" dirty="0"/>
              <a:t>b22cs043@iitj.ac.in</a:t>
            </a:r>
          </a:p>
        </p:txBody>
      </p:sp>
    </p:spTree>
    <p:extLst>
      <p:ext uri="{BB962C8B-B14F-4D97-AF65-F5344CB8AC3E}">
        <p14:creationId xmlns:p14="http://schemas.microsoft.com/office/powerpoint/2010/main" val="197317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1072-4A77-DB4D-DF41-58EADB7DA94E}"/>
              </a:ext>
            </a:extLst>
          </p:cNvPr>
          <p:cNvSpPr>
            <a:spLocks noGrp="1"/>
          </p:cNvSpPr>
          <p:nvPr>
            <p:ph type="title"/>
          </p:nvPr>
        </p:nvSpPr>
        <p:spPr>
          <a:xfrm>
            <a:off x="765974" y="692943"/>
            <a:ext cx="5018314" cy="879574"/>
          </a:xfrm>
        </p:spPr>
        <p:txBody>
          <a:bodyPr/>
          <a:lstStyle/>
          <a:p>
            <a:r>
              <a:rPr lang="en-US" dirty="0"/>
              <a:t>Contents</a:t>
            </a:r>
          </a:p>
        </p:txBody>
      </p:sp>
      <p:sp>
        <p:nvSpPr>
          <p:cNvPr id="3" name="Content Placeholder 2">
            <a:extLst>
              <a:ext uri="{FF2B5EF4-FFF2-40B4-BE49-F238E27FC236}">
                <a16:creationId xmlns:a16="http://schemas.microsoft.com/office/drawing/2014/main" id="{D4D22962-3C7F-E480-5C35-7F4860A098E1}"/>
              </a:ext>
            </a:extLst>
          </p:cNvPr>
          <p:cNvSpPr>
            <a:spLocks noGrp="1"/>
          </p:cNvSpPr>
          <p:nvPr>
            <p:ph idx="1"/>
          </p:nvPr>
        </p:nvSpPr>
        <p:spPr>
          <a:xfrm>
            <a:off x="765974" y="2018212"/>
            <a:ext cx="6583680" cy="3600390"/>
          </a:xfrm>
        </p:spPr>
        <p:txBody>
          <a:bodyPr>
            <a:normAutofit/>
          </a:bodyPr>
          <a:lstStyle/>
          <a:p>
            <a:pPr lvl="1"/>
            <a:r>
              <a:rPr lang="en-US" dirty="0"/>
              <a:t>Android OS</a:t>
            </a:r>
          </a:p>
          <a:p>
            <a:pPr lvl="1"/>
            <a:r>
              <a:rPr lang="en-US" dirty="0"/>
              <a:t>How Android handles inputs</a:t>
            </a:r>
          </a:p>
          <a:p>
            <a:pPr lvl="1"/>
            <a:r>
              <a:rPr lang="en-US" dirty="0"/>
              <a:t>How the Android Touch Screen Works</a:t>
            </a:r>
          </a:p>
          <a:p>
            <a:pPr lvl="1"/>
            <a:r>
              <a:rPr lang="en-US" dirty="0"/>
              <a:t>Speech API</a:t>
            </a:r>
          </a:p>
          <a:p>
            <a:pPr lvl="1"/>
            <a:r>
              <a:rPr lang="en-US" dirty="0"/>
              <a:t>Motion Senor API</a:t>
            </a:r>
          </a:p>
          <a:p>
            <a:pPr lvl="1"/>
            <a:r>
              <a:rPr lang="en-US" dirty="0"/>
              <a:t>Simplistic Game</a:t>
            </a:r>
          </a:p>
          <a:p>
            <a:pPr lvl="1"/>
            <a:r>
              <a:rPr lang="en-US" dirty="0"/>
              <a:t>Further Improvements</a:t>
            </a:r>
          </a:p>
        </p:txBody>
      </p:sp>
    </p:spTree>
    <p:extLst>
      <p:ext uri="{BB962C8B-B14F-4D97-AF65-F5344CB8AC3E}">
        <p14:creationId xmlns:p14="http://schemas.microsoft.com/office/powerpoint/2010/main" val="39132197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9879437" cy="980844"/>
          </a:xfrm>
        </p:spPr>
        <p:txBody>
          <a:bodyPr/>
          <a:lstStyle/>
          <a:p>
            <a:r>
              <a:rPr lang="en-US" dirty="0"/>
              <a:t>The Android Operating System</a:t>
            </a:r>
          </a:p>
        </p:txBody>
      </p:sp>
      <p:sp>
        <p:nvSpPr>
          <p:cNvPr id="9" name="TextBox 8">
            <a:extLst>
              <a:ext uri="{FF2B5EF4-FFF2-40B4-BE49-F238E27FC236}">
                <a16:creationId xmlns:a16="http://schemas.microsoft.com/office/drawing/2014/main" id="{77A7D160-88B5-2EAB-2471-6443C7625B00}"/>
              </a:ext>
            </a:extLst>
          </p:cNvPr>
          <p:cNvSpPr txBox="1"/>
          <p:nvPr/>
        </p:nvSpPr>
        <p:spPr>
          <a:xfrm>
            <a:off x="6096000" y="1487277"/>
            <a:ext cx="5868318" cy="4801314"/>
          </a:xfrm>
          <a:prstGeom prst="rect">
            <a:avLst/>
          </a:prstGeom>
          <a:noFill/>
        </p:spPr>
        <p:txBody>
          <a:bodyPr wrap="square" rtlCol="0">
            <a:spAutoFit/>
          </a:bodyPr>
          <a:lstStyle/>
          <a:p>
            <a:r>
              <a:rPr lang="en-IN" dirty="0"/>
              <a:t>Android OS is a Layered Environment consisting of the following layers : </a:t>
            </a:r>
            <a:br>
              <a:rPr lang="en-IN" dirty="0"/>
            </a:br>
            <a:endParaRPr lang="en-IN" dirty="0"/>
          </a:p>
          <a:p>
            <a:pPr marL="342900" indent="-342900">
              <a:buAutoNum type="arabicPeriod"/>
            </a:pPr>
            <a:r>
              <a:rPr lang="en-IN" b="1" dirty="0"/>
              <a:t>Linux Kernel </a:t>
            </a:r>
            <a:r>
              <a:rPr lang="en-IN" dirty="0"/>
              <a:t>: This layer consists of all the device  drivers, sensors, etc.</a:t>
            </a:r>
          </a:p>
          <a:p>
            <a:pPr marL="342900" indent="-342900">
              <a:buAutoNum type="arabicPeriod"/>
            </a:pPr>
            <a:r>
              <a:rPr lang="en-IN" b="1" dirty="0"/>
              <a:t>Hardware Abstraction Layer </a:t>
            </a:r>
            <a:r>
              <a:rPr lang="en-IN" dirty="0"/>
              <a:t>: This layer provides standard interfaces for all the hardware components. This helps to standardize the inconsistent hardware settings in different devices</a:t>
            </a:r>
          </a:p>
          <a:p>
            <a:pPr marL="342900" indent="-342900">
              <a:buAutoNum type="arabicPeriod"/>
            </a:pPr>
            <a:r>
              <a:rPr lang="en-IN" b="1" dirty="0"/>
              <a:t>Native C/C++ Libraries and Android Runtime: </a:t>
            </a:r>
            <a:r>
              <a:rPr lang="en-IN" dirty="0"/>
              <a:t>Core components such as HAL and ART are coded in C/C++, then Java APIs are provided to expose the functionality of the Libraries</a:t>
            </a:r>
          </a:p>
          <a:p>
            <a:pPr marL="342900" indent="-342900">
              <a:buAutoNum type="arabicPeriod"/>
            </a:pPr>
            <a:r>
              <a:rPr lang="en-IN" b="1" dirty="0"/>
              <a:t>Java API framework : </a:t>
            </a:r>
            <a:r>
              <a:rPr lang="en-IN" dirty="0"/>
              <a:t>All the features of android OS are available as Java APIs</a:t>
            </a:r>
          </a:p>
          <a:p>
            <a:pPr marL="342900" indent="-342900">
              <a:buAutoNum type="arabicPeriod"/>
            </a:pPr>
            <a:r>
              <a:rPr lang="en-IN" b="1" dirty="0"/>
              <a:t>Applications :</a:t>
            </a:r>
            <a:r>
              <a:rPr lang="en-IN" dirty="0"/>
              <a:t> The desired functionality of the app is built using the Java APIs</a:t>
            </a:r>
          </a:p>
        </p:txBody>
      </p:sp>
      <p:pic>
        <p:nvPicPr>
          <p:cNvPr id="1030" name="Picture 6">
            <a:extLst>
              <a:ext uri="{FF2B5EF4-FFF2-40B4-BE49-F238E27FC236}">
                <a16:creationId xmlns:a16="http://schemas.microsoft.com/office/drawing/2014/main" id="{3EAB0801-6160-1815-4EE4-1F39FC9BB2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3975" y="1310090"/>
            <a:ext cx="4772025"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9996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9879437" cy="980844"/>
          </a:xfrm>
        </p:spPr>
        <p:txBody>
          <a:bodyPr/>
          <a:lstStyle/>
          <a:p>
            <a:r>
              <a:rPr lang="en-US" dirty="0"/>
              <a:t>How android handles inputs?</a:t>
            </a:r>
          </a:p>
        </p:txBody>
      </p:sp>
      <p:sp>
        <p:nvSpPr>
          <p:cNvPr id="2" name="TextBox 1">
            <a:extLst>
              <a:ext uri="{FF2B5EF4-FFF2-40B4-BE49-F238E27FC236}">
                <a16:creationId xmlns:a16="http://schemas.microsoft.com/office/drawing/2014/main" id="{3E8135AC-D736-451F-0349-A65AABA8C118}"/>
              </a:ext>
            </a:extLst>
          </p:cNvPr>
          <p:cNvSpPr txBox="1"/>
          <p:nvPr/>
        </p:nvSpPr>
        <p:spPr>
          <a:xfrm>
            <a:off x="1264125" y="1608463"/>
            <a:ext cx="9879437" cy="369332"/>
          </a:xfrm>
          <a:prstGeom prst="rect">
            <a:avLst/>
          </a:prstGeom>
          <a:noFill/>
        </p:spPr>
        <p:txBody>
          <a:bodyPr wrap="square" rtlCol="0">
            <a:spAutoFit/>
          </a:bodyPr>
          <a:lstStyle/>
          <a:p>
            <a:r>
              <a:rPr lang="en-IN" dirty="0"/>
              <a:t>The Android input system consists of an event pipeline traversing many layers of the android system.</a:t>
            </a:r>
          </a:p>
        </p:txBody>
      </p:sp>
      <p:pic>
        <p:nvPicPr>
          <p:cNvPr id="2050" name="Picture 2">
            <a:extLst>
              <a:ext uri="{FF2B5EF4-FFF2-40B4-BE49-F238E27FC236}">
                <a16:creationId xmlns:a16="http://schemas.microsoft.com/office/drawing/2014/main" id="{4EA6F9FF-BDF8-9A69-A006-B760EAC8E2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29350" y="2086653"/>
            <a:ext cx="7348985" cy="430604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12E872C-0F0C-1EA3-3DE9-FC2D11F210AA}"/>
              </a:ext>
            </a:extLst>
          </p:cNvPr>
          <p:cNvSpPr txBox="1"/>
          <p:nvPr/>
        </p:nvSpPr>
        <p:spPr>
          <a:xfrm>
            <a:off x="4726374" y="2374582"/>
            <a:ext cx="1763907" cy="230832"/>
          </a:xfrm>
          <a:prstGeom prst="rect">
            <a:avLst/>
          </a:prstGeom>
          <a:noFill/>
        </p:spPr>
        <p:txBody>
          <a:bodyPr wrap="square" rtlCol="0">
            <a:spAutoFit/>
          </a:bodyPr>
          <a:lstStyle/>
          <a:p>
            <a:r>
              <a:rPr lang="en-IN" sz="900" dirty="0" err="1"/>
              <a:t>dispatchTouchEvent</a:t>
            </a:r>
            <a:r>
              <a:rPr lang="en-IN" sz="900" dirty="0"/>
              <a:t>() API</a:t>
            </a:r>
          </a:p>
        </p:txBody>
      </p:sp>
      <p:sp>
        <p:nvSpPr>
          <p:cNvPr id="6" name="TextBox 5">
            <a:extLst>
              <a:ext uri="{FF2B5EF4-FFF2-40B4-BE49-F238E27FC236}">
                <a16:creationId xmlns:a16="http://schemas.microsoft.com/office/drawing/2014/main" id="{0397AFDD-B4B5-6620-0B6B-9C91DBB7C309}"/>
              </a:ext>
            </a:extLst>
          </p:cNvPr>
          <p:cNvSpPr txBox="1"/>
          <p:nvPr/>
        </p:nvSpPr>
        <p:spPr>
          <a:xfrm>
            <a:off x="8186830" y="2984199"/>
            <a:ext cx="1763907" cy="261610"/>
          </a:xfrm>
          <a:prstGeom prst="rect">
            <a:avLst/>
          </a:prstGeom>
          <a:noFill/>
        </p:spPr>
        <p:txBody>
          <a:bodyPr wrap="square">
            <a:spAutoFit/>
          </a:bodyPr>
          <a:lstStyle/>
          <a:p>
            <a:r>
              <a:rPr lang="en-IN" sz="1050" dirty="0" err="1"/>
              <a:t>onTouchEvent</a:t>
            </a:r>
            <a:r>
              <a:rPr lang="en-IN" sz="1050" dirty="0"/>
              <a:t>() API</a:t>
            </a:r>
            <a:endParaRPr lang="en-IN" dirty="0"/>
          </a:p>
        </p:txBody>
      </p:sp>
    </p:spTree>
    <p:extLst>
      <p:ext uri="{BB962C8B-B14F-4D97-AF65-F5344CB8AC3E}">
        <p14:creationId xmlns:p14="http://schemas.microsoft.com/office/powerpoint/2010/main" val="19494398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9879437" cy="980844"/>
          </a:xfrm>
        </p:spPr>
        <p:txBody>
          <a:bodyPr/>
          <a:lstStyle/>
          <a:p>
            <a:r>
              <a:rPr lang="en-US" dirty="0"/>
              <a:t>How android handles inputs?</a:t>
            </a:r>
          </a:p>
        </p:txBody>
      </p:sp>
      <p:sp>
        <p:nvSpPr>
          <p:cNvPr id="2" name="TextBox 1">
            <a:extLst>
              <a:ext uri="{FF2B5EF4-FFF2-40B4-BE49-F238E27FC236}">
                <a16:creationId xmlns:a16="http://schemas.microsoft.com/office/drawing/2014/main" id="{3E8135AC-D736-451F-0349-A65AABA8C118}"/>
              </a:ext>
            </a:extLst>
          </p:cNvPr>
          <p:cNvSpPr txBox="1"/>
          <p:nvPr/>
        </p:nvSpPr>
        <p:spPr>
          <a:xfrm>
            <a:off x="1035585" y="1481502"/>
            <a:ext cx="10394415" cy="5293757"/>
          </a:xfrm>
          <a:prstGeom prst="rect">
            <a:avLst/>
          </a:prstGeom>
          <a:noFill/>
        </p:spPr>
        <p:txBody>
          <a:bodyPr wrap="square" rtlCol="0">
            <a:spAutoFit/>
          </a:bodyPr>
          <a:lstStyle/>
          <a:p>
            <a:r>
              <a:rPr lang="en-US" sz="1600" b="0" i="0" dirty="0">
                <a:solidFill>
                  <a:srgbClr val="202124"/>
                </a:solidFill>
                <a:effectLst/>
              </a:rPr>
              <a:t>At the lowest layer, the physical input device produces signals that describe state changes such as key presses and touch contact points. The device firmware encodes and transmits these signals in some way such as by sending USB HID reports to the system or by producing interrupts on an I2C bus.</a:t>
            </a:r>
          </a:p>
          <a:p>
            <a:endParaRPr lang="en-US" sz="1600" b="0" i="0" dirty="0">
              <a:solidFill>
                <a:srgbClr val="202124"/>
              </a:solidFill>
              <a:effectLst/>
            </a:endParaRPr>
          </a:p>
          <a:p>
            <a:r>
              <a:rPr lang="en-US" sz="1600" b="0" i="0" dirty="0">
                <a:solidFill>
                  <a:srgbClr val="202124"/>
                </a:solidFill>
                <a:effectLst/>
              </a:rPr>
              <a:t>The signals are then decoded by a device driver in the Linux kernel. The Linux kernel provides drivers for many standard peripherals, particularly those that adhere to the HID protocol. However, an OEM must often provide custom drivers for embedded devices that are tightly integrated into the system at a low-level, such as touch screens.</a:t>
            </a:r>
          </a:p>
          <a:p>
            <a:endParaRPr lang="en-US" sz="1600" b="0" i="0" dirty="0">
              <a:solidFill>
                <a:srgbClr val="202124"/>
              </a:solidFill>
              <a:effectLst/>
            </a:endParaRPr>
          </a:p>
          <a:p>
            <a:r>
              <a:rPr lang="en-US" sz="1600" b="0" i="0" dirty="0">
                <a:solidFill>
                  <a:srgbClr val="202124"/>
                </a:solidFill>
                <a:effectLst/>
              </a:rPr>
              <a:t>The input device drivers are responsible for translating device-specific signals into a standard input event format, by way of the Linux input protocol. The Linux input protocol defines a standard set of event types and codes in the linux/input.h kernel header file. In this way, components outside the kernel do not need to care about the details such as physical scan codes, HID usages, I2C messages, GPIO pins, and the like.</a:t>
            </a:r>
          </a:p>
          <a:p>
            <a:endParaRPr lang="en-US" sz="1600" b="0" i="0" dirty="0">
              <a:solidFill>
                <a:srgbClr val="202124"/>
              </a:solidFill>
              <a:effectLst/>
            </a:endParaRPr>
          </a:p>
          <a:p>
            <a:r>
              <a:rPr lang="en-US" sz="1600" b="0" i="0" dirty="0">
                <a:solidFill>
                  <a:srgbClr val="202124"/>
                </a:solidFill>
                <a:effectLst/>
              </a:rPr>
              <a:t>Next, the Android EventHub component reads input events from the kernel by opening the evdev driver associated with each input device. The Android InputReader component then decodes the input events according to the device class and produces a stream of Android input events. As part of this process, the Linux input protocol event codes are translated into Android event codes according to the input device configuration, keyboard layout files, and various mapping tables.</a:t>
            </a:r>
          </a:p>
          <a:p>
            <a:endParaRPr lang="en-US" sz="1600" b="0" i="0" dirty="0">
              <a:solidFill>
                <a:srgbClr val="202124"/>
              </a:solidFill>
              <a:effectLst/>
            </a:endParaRPr>
          </a:p>
          <a:p>
            <a:r>
              <a:rPr lang="en-US" sz="1600" b="0" i="0" dirty="0">
                <a:solidFill>
                  <a:srgbClr val="202124"/>
                </a:solidFill>
                <a:effectLst/>
              </a:rPr>
              <a:t>Finally, the InputReader sends input events to the InputDispatcher which forwards them to the appropriate window.</a:t>
            </a:r>
            <a:endParaRPr lang="en-US" b="0" i="0" dirty="0">
              <a:solidFill>
                <a:srgbClr val="202124"/>
              </a:solidFill>
              <a:effectLst/>
              <a:highlight>
                <a:srgbClr val="FFFFFF"/>
              </a:highlight>
            </a:endParaRPr>
          </a:p>
          <a:p>
            <a:endParaRPr lang="en-IN" dirty="0"/>
          </a:p>
        </p:txBody>
      </p:sp>
    </p:spTree>
    <p:extLst>
      <p:ext uri="{BB962C8B-B14F-4D97-AF65-F5344CB8AC3E}">
        <p14:creationId xmlns:p14="http://schemas.microsoft.com/office/powerpoint/2010/main" val="3956884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10931548" cy="980844"/>
          </a:xfrm>
        </p:spPr>
        <p:txBody>
          <a:bodyPr/>
          <a:lstStyle/>
          <a:p>
            <a:r>
              <a:rPr lang="en-US" dirty="0"/>
              <a:t>How android Touch screen works?</a:t>
            </a:r>
          </a:p>
        </p:txBody>
      </p:sp>
      <p:pic>
        <p:nvPicPr>
          <p:cNvPr id="4098" name="Picture 2" descr="How does touch screen works on mobile phones. - Tech - Xiaomi Community -  Xiaomi">
            <a:extLst>
              <a:ext uri="{FF2B5EF4-FFF2-40B4-BE49-F238E27FC236}">
                <a16:creationId xmlns:a16="http://schemas.microsoft.com/office/drawing/2014/main" id="{FD8420A4-FD02-2A78-799A-96AE97680A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6327" y="1409816"/>
            <a:ext cx="4286250" cy="47434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C00B7CA-1BBE-89AB-436D-BAF3E9E2BD7A}"/>
              </a:ext>
            </a:extLst>
          </p:cNvPr>
          <p:cNvSpPr txBox="1"/>
          <p:nvPr/>
        </p:nvSpPr>
        <p:spPr>
          <a:xfrm>
            <a:off x="5682577" y="1409816"/>
            <a:ext cx="6241054" cy="5078313"/>
          </a:xfrm>
          <a:prstGeom prst="rect">
            <a:avLst/>
          </a:prstGeom>
          <a:noFill/>
        </p:spPr>
        <p:txBody>
          <a:bodyPr wrap="square">
            <a:spAutoFit/>
          </a:bodyPr>
          <a:lstStyle/>
          <a:p>
            <a:r>
              <a:rPr lang="en-IN" dirty="0"/>
              <a:t>The phone screen consists of the following layers at the top.</a:t>
            </a:r>
            <a:br>
              <a:rPr lang="en-IN" dirty="0"/>
            </a:br>
            <a:endParaRPr lang="en-IN" dirty="0"/>
          </a:p>
          <a:p>
            <a:pPr marL="342900" indent="-342900">
              <a:buAutoNum type="arabicPeriod"/>
            </a:pPr>
            <a:r>
              <a:rPr lang="en-IN" b="1" dirty="0"/>
              <a:t>Polyester Film </a:t>
            </a:r>
            <a:r>
              <a:rPr lang="en-IN" dirty="0"/>
              <a:t>: This layer is exposed to us</a:t>
            </a:r>
          </a:p>
          <a:p>
            <a:pPr marL="342900" indent="-342900">
              <a:buAutoNum type="arabicPeriod"/>
            </a:pPr>
            <a:r>
              <a:rPr lang="en-IN" b="1" dirty="0"/>
              <a:t>Positive Metal Film</a:t>
            </a:r>
            <a:r>
              <a:rPr lang="en-IN" dirty="0"/>
              <a:t>: This layer has the excess positive charges generated due to electric field of the electrons in the inner layer</a:t>
            </a:r>
          </a:p>
          <a:p>
            <a:pPr marL="342900" indent="-342900">
              <a:buAutoNum type="arabicPeriod"/>
            </a:pPr>
            <a:r>
              <a:rPr lang="en-IN" b="1" dirty="0"/>
              <a:t>Insulating Film: </a:t>
            </a:r>
            <a:r>
              <a:rPr lang="en-IN" dirty="0"/>
              <a:t>Acts as Insulator between the positive and the negatively charged Metal films</a:t>
            </a:r>
          </a:p>
          <a:p>
            <a:pPr marL="342900" indent="-342900">
              <a:buAutoNum type="arabicPeriod"/>
            </a:pPr>
            <a:r>
              <a:rPr lang="en-IN" b="1" dirty="0"/>
              <a:t>Negative Metal Film: </a:t>
            </a:r>
            <a:r>
              <a:rPr lang="en-IN" dirty="0"/>
              <a:t>Has excessive negative charges, forms the negative plate of the capacitor.</a:t>
            </a:r>
          </a:p>
          <a:p>
            <a:pPr marL="342900" indent="-342900">
              <a:buAutoNum type="arabicPeriod"/>
            </a:pPr>
            <a:endParaRPr lang="en-IN" dirty="0"/>
          </a:p>
          <a:p>
            <a:r>
              <a:rPr lang="en-IN" dirty="0"/>
              <a:t>When any conducting material like our finger touches the glass, the electric field un the region is distorted and the positive charge is transferred to out fingers. This creates a temporary charge deficiency in </a:t>
            </a:r>
            <a:r>
              <a:rPr lang="en-IN"/>
              <a:t>the region </a:t>
            </a:r>
            <a:r>
              <a:rPr lang="en-IN" dirty="0"/>
              <a:t>where we touch , this touch is detected by the hardware devices which triggers the necessary operations. The charge density is checked frequently to handle multiple touches</a:t>
            </a:r>
          </a:p>
        </p:txBody>
      </p:sp>
    </p:spTree>
    <p:extLst>
      <p:ext uri="{BB962C8B-B14F-4D97-AF65-F5344CB8AC3E}">
        <p14:creationId xmlns:p14="http://schemas.microsoft.com/office/powerpoint/2010/main" val="3922610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9879437" cy="980844"/>
          </a:xfrm>
        </p:spPr>
        <p:txBody>
          <a:bodyPr/>
          <a:lstStyle/>
          <a:p>
            <a:r>
              <a:rPr lang="en-US" dirty="0"/>
              <a:t>Event stack on click operation</a:t>
            </a:r>
          </a:p>
        </p:txBody>
      </p:sp>
      <p:sp>
        <p:nvSpPr>
          <p:cNvPr id="2" name="TextBox 1">
            <a:extLst>
              <a:ext uri="{FF2B5EF4-FFF2-40B4-BE49-F238E27FC236}">
                <a16:creationId xmlns:a16="http://schemas.microsoft.com/office/drawing/2014/main" id="{3E8135AC-D736-451F-0349-A65AABA8C118}"/>
              </a:ext>
            </a:extLst>
          </p:cNvPr>
          <p:cNvSpPr txBox="1"/>
          <p:nvPr/>
        </p:nvSpPr>
        <p:spPr>
          <a:xfrm>
            <a:off x="1035585" y="1481502"/>
            <a:ext cx="10906044" cy="4708981"/>
          </a:xfrm>
          <a:prstGeom prst="rect">
            <a:avLst/>
          </a:prstGeom>
          <a:noFill/>
        </p:spPr>
        <p:txBody>
          <a:bodyPr wrap="square" rtlCol="0">
            <a:spAutoFit/>
          </a:bodyPr>
          <a:lstStyle/>
          <a:p>
            <a:pPr marL="285750" indent="-285750">
              <a:buFont typeface="Arial" panose="020B0604020202020204" pitchFamily="34" charset="0"/>
              <a:buChar char="•"/>
            </a:pPr>
            <a:r>
              <a:rPr lang="en-US" sz="2000" b="1" i="0" dirty="0">
                <a:solidFill>
                  <a:srgbClr val="202124"/>
                </a:solidFill>
                <a:effectLst/>
              </a:rPr>
              <a:t>Touch Event Triggered</a:t>
            </a:r>
            <a:r>
              <a:rPr lang="en-US" sz="2000" b="0" i="0" dirty="0">
                <a:solidFill>
                  <a:srgbClr val="202124"/>
                </a:solidFill>
                <a:effectLst/>
              </a:rPr>
              <a:t>: When the user touches the screen, the touch event is triggered. The activity’s view, also known as DecorView in Android, receives the touch event notification first.</a:t>
            </a:r>
          </a:p>
          <a:p>
            <a:pPr marL="285750" indent="-285750">
              <a:buFont typeface="Arial" panose="020B0604020202020204" pitchFamily="34" charset="0"/>
              <a:buChar char="•"/>
            </a:pPr>
            <a:r>
              <a:rPr lang="en-US" sz="2000" b="1" i="0" dirty="0">
                <a:solidFill>
                  <a:srgbClr val="202124"/>
                </a:solidFill>
                <a:effectLst/>
              </a:rPr>
              <a:t>Dispatch Touch Event</a:t>
            </a:r>
            <a:r>
              <a:rPr lang="en-US" sz="2000" b="0" i="0" dirty="0">
                <a:solidFill>
                  <a:srgbClr val="202124"/>
                </a:solidFill>
                <a:effectLst/>
              </a:rPr>
              <a:t>: The touch event is then dispatched from the DecorView to the ViewGroup. This is done using the dispatchTouchEvent() method. The ViewGroup in Android transfers the touch event from top to bottom in the ViewGroup hierarchy to its children.</a:t>
            </a:r>
          </a:p>
          <a:p>
            <a:pPr marL="285750" indent="-285750">
              <a:buFont typeface="Arial" panose="020B0604020202020204" pitchFamily="34" charset="0"/>
              <a:buChar char="•"/>
            </a:pPr>
            <a:r>
              <a:rPr lang="en-US" sz="2000" b="1" i="0" dirty="0">
                <a:solidFill>
                  <a:srgbClr val="202124"/>
                </a:solidFill>
                <a:effectLst/>
              </a:rPr>
              <a:t>Intercept Touch Event</a:t>
            </a:r>
            <a:r>
              <a:rPr lang="en-US" sz="2000" b="0" i="0" dirty="0">
                <a:solidFill>
                  <a:srgbClr val="202124"/>
                </a:solidFill>
                <a:effectLst/>
              </a:rPr>
              <a:t>: The touch event is intercepted within the ViewGroup using onInterceptTouchEvent(). If onInterceptTouchEvent() returns true, the touch event is not passed to its children; if it returns false, the Android eco-system is notified that the ViewGroup wants to dispatch the event to its children.</a:t>
            </a:r>
          </a:p>
          <a:p>
            <a:pPr marL="285750" indent="-285750">
              <a:buFont typeface="Arial" panose="020B0604020202020204" pitchFamily="34" charset="0"/>
              <a:buChar char="•"/>
            </a:pPr>
            <a:r>
              <a:rPr lang="en-US" sz="2000" b="1" i="0" dirty="0">
                <a:solidFill>
                  <a:srgbClr val="202124"/>
                </a:solidFill>
                <a:effectLst/>
              </a:rPr>
              <a:t>Handle Touch Event</a:t>
            </a:r>
            <a:r>
              <a:rPr lang="en-US" sz="2000" b="0" i="0" dirty="0">
                <a:solidFill>
                  <a:srgbClr val="202124"/>
                </a:solidFill>
                <a:effectLst/>
              </a:rPr>
              <a:t>: The last view in the view tree (in this case, the button) receives the touch event. The onTouchEvent() method is triggered, and depending on the type of touch event (such as ACTION_DOWN, ACTION_MOVE, or ACTION_UP), different actions are performed.</a:t>
            </a:r>
          </a:p>
          <a:p>
            <a:pPr marL="285750" indent="-285750">
              <a:buFont typeface="Arial" panose="020B0604020202020204" pitchFamily="34" charset="0"/>
              <a:buChar char="•"/>
            </a:pPr>
            <a:r>
              <a:rPr lang="en-US" sz="2000" b="1" i="0" dirty="0">
                <a:solidFill>
                  <a:srgbClr val="202124"/>
                </a:solidFill>
                <a:effectLst/>
              </a:rPr>
              <a:t>Event Handling</a:t>
            </a:r>
            <a:r>
              <a:rPr lang="en-US" sz="2000" b="0" i="0" dirty="0">
                <a:solidFill>
                  <a:srgbClr val="202124"/>
                </a:solidFill>
                <a:effectLst/>
              </a:rPr>
              <a:t>: The handling of the event is all about the priority assigned to everything, the first, and then it moves towards the ViewGroups. Touch events function similarly to event dispatching, but in reverse order from child to parent.</a:t>
            </a:r>
            <a:endParaRPr lang="en-IN" sz="2400" dirty="0"/>
          </a:p>
        </p:txBody>
      </p:sp>
    </p:spTree>
    <p:extLst>
      <p:ext uri="{BB962C8B-B14F-4D97-AF65-F5344CB8AC3E}">
        <p14:creationId xmlns:p14="http://schemas.microsoft.com/office/powerpoint/2010/main" val="1998148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9879437" cy="980844"/>
          </a:xfrm>
        </p:spPr>
        <p:txBody>
          <a:bodyPr/>
          <a:lstStyle/>
          <a:p>
            <a:r>
              <a:rPr lang="en-US" dirty="0"/>
              <a:t>Integrating the speech feature</a:t>
            </a:r>
          </a:p>
        </p:txBody>
      </p:sp>
      <p:sp>
        <p:nvSpPr>
          <p:cNvPr id="2" name="TextBox 1">
            <a:extLst>
              <a:ext uri="{FF2B5EF4-FFF2-40B4-BE49-F238E27FC236}">
                <a16:creationId xmlns:a16="http://schemas.microsoft.com/office/drawing/2014/main" id="{3E8135AC-D736-451F-0349-A65AABA8C118}"/>
              </a:ext>
            </a:extLst>
          </p:cNvPr>
          <p:cNvSpPr txBox="1"/>
          <p:nvPr/>
        </p:nvSpPr>
        <p:spPr>
          <a:xfrm>
            <a:off x="1293073" y="1481502"/>
            <a:ext cx="10394415" cy="646331"/>
          </a:xfrm>
          <a:prstGeom prst="rect">
            <a:avLst/>
          </a:prstGeom>
          <a:noFill/>
        </p:spPr>
        <p:txBody>
          <a:bodyPr wrap="square" rtlCol="0">
            <a:spAutoFit/>
          </a:bodyPr>
          <a:lstStyle/>
          <a:p>
            <a:r>
              <a:rPr lang="en-IN" dirty="0"/>
              <a:t>The Game basically consists of 2 Activities : The Google Speech API and the main game Page. Communication is established between these activities using Intent Protocol, described as below.</a:t>
            </a:r>
          </a:p>
        </p:txBody>
      </p:sp>
      <p:pic>
        <p:nvPicPr>
          <p:cNvPr id="6" name="Picture 5">
            <a:extLst>
              <a:ext uri="{FF2B5EF4-FFF2-40B4-BE49-F238E27FC236}">
                <a16:creationId xmlns:a16="http://schemas.microsoft.com/office/drawing/2014/main" id="{D64A50E2-E905-945C-53E7-6ECCADCD0272}"/>
              </a:ext>
            </a:extLst>
          </p:cNvPr>
          <p:cNvPicPr>
            <a:picLocks noChangeAspect="1"/>
          </p:cNvPicPr>
          <p:nvPr/>
        </p:nvPicPr>
        <p:blipFill>
          <a:blip r:embed="rId3"/>
          <a:stretch>
            <a:fillRect/>
          </a:stretch>
        </p:blipFill>
        <p:spPr>
          <a:xfrm>
            <a:off x="3232887" y="2247784"/>
            <a:ext cx="5726225" cy="4235101"/>
          </a:xfrm>
          <a:prstGeom prst="rect">
            <a:avLst/>
          </a:prstGeom>
        </p:spPr>
      </p:pic>
    </p:spTree>
    <p:extLst>
      <p:ext uri="{BB962C8B-B14F-4D97-AF65-F5344CB8AC3E}">
        <p14:creationId xmlns:p14="http://schemas.microsoft.com/office/powerpoint/2010/main" val="877453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136FCF6-982C-CC37-9625-3EBFC7E7DD13}"/>
              </a:ext>
            </a:extLst>
          </p:cNvPr>
          <p:cNvSpPr>
            <a:spLocks noGrp="1"/>
          </p:cNvSpPr>
          <p:nvPr>
            <p:ph type="title"/>
          </p:nvPr>
        </p:nvSpPr>
        <p:spPr>
          <a:xfrm>
            <a:off x="1550563" y="0"/>
            <a:ext cx="10136925" cy="980844"/>
          </a:xfrm>
        </p:spPr>
        <p:txBody>
          <a:bodyPr/>
          <a:lstStyle/>
          <a:p>
            <a:pPr algn="ctr"/>
            <a:r>
              <a:rPr lang="en-US" sz="3200" dirty="0"/>
              <a:t>How motion sensing works</a:t>
            </a:r>
          </a:p>
        </p:txBody>
      </p:sp>
      <p:sp>
        <p:nvSpPr>
          <p:cNvPr id="2" name="TextBox 1">
            <a:extLst>
              <a:ext uri="{FF2B5EF4-FFF2-40B4-BE49-F238E27FC236}">
                <a16:creationId xmlns:a16="http://schemas.microsoft.com/office/drawing/2014/main" id="{3E8135AC-D736-451F-0349-A65AABA8C118}"/>
              </a:ext>
            </a:extLst>
          </p:cNvPr>
          <p:cNvSpPr txBox="1"/>
          <p:nvPr/>
        </p:nvSpPr>
        <p:spPr>
          <a:xfrm>
            <a:off x="5867399" y="1636261"/>
            <a:ext cx="5921829" cy="4247317"/>
          </a:xfrm>
          <a:prstGeom prst="rect">
            <a:avLst/>
          </a:prstGeom>
          <a:noFill/>
        </p:spPr>
        <p:txBody>
          <a:bodyPr wrap="square" rtlCol="0">
            <a:spAutoFit/>
          </a:bodyPr>
          <a:lstStyle/>
          <a:p>
            <a:r>
              <a:rPr lang="en-US" dirty="0"/>
              <a:t>The internal circuits of the accelerometer consists of the structures shown on the left.</a:t>
            </a:r>
          </a:p>
          <a:p>
            <a:endParaRPr lang="en-US" dirty="0"/>
          </a:p>
          <a:p>
            <a:r>
              <a:rPr lang="en-US" dirty="0"/>
              <a:t>Seismic Mass is a movable metal comb like structures which moves with acceleration. This mass develops a capacitance with the fixed electrodes which does not change when there is no acceleration.</a:t>
            </a:r>
          </a:p>
          <a:p>
            <a:endParaRPr lang="en-US" dirty="0"/>
          </a:p>
          <a:p>
            <a:r>
              <a:rPr lang="en-US" dirty="0"/>
              <a:t>When there is an acceleration in a particular direction, the capacitance changes leading to a differential capacitance being developed.</a:t>
            </a:r>
          </a:p>
          <a:p>
            <a:endParaRPr lang="en-US" dirty="0"/>
          </a:p>
          <a:p>
            <a:r>
              <a:rPr lang="en-US" dirty="0"/>
              <a:t>This differential Capacitance Signal is Identified and pre- processed to be converted into a digital signal which can be caught by the device drivers.</a:t>
            </a:r>
          </a:p>
        </p:txBody>
      </p:sp>
      <p:pic>
        <p:nvPicPr>
          <p:cNvPr id="2050" name="Picture 2" descr="MEMS accelerometer: how it works. | Download Scientific Diagram">
            <a:extLst>
              <a:ext uri="{FF2B5EF4-FFF2-40B4-BE49-F238E27FC236}">
                <a16:creationId xmlns:a16="http://schemas.microsoft.com/office/drawing/2014/main" id="{21CAA64A-CE1C-851C-33DD-133DECA574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5763" y="1095376"/>
            <a:ext cx="4031637" cy="330245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E3F77F34-9AF1-C3DC-4F42-F92AB2F8C68F}"/>
              </a:ext>
            </a:extLst>
          </p:cNvPr>
          <p:cNvPicPr>
            <a:picLocks noChangeAspect="1"/>
          </p:cNvPicPr>
          <p:nvPr/>
        </p:nvPicPr>
        <p:blipFill>
          <a:blip r:embed="rId4"/>
          <a:stretch>
            <a:fillRect/>
          </a:stretch>
        </p:blipFill>
        <p:spPr>
          <a:xfrm>
            <a:off x="1245764" y="4512362"/>
            <a:ext cx="4031637" cy="2223409"/>
          </a:xfrm>
          <a:prstGeom prst="rect">
            <a:avLst/>
          </a:prstGeom>
        </p:spPr>
      </p:pic>
    </p:spTree>
    <p:extLst>
      <p:ext uri="{BB962C8B-B14F-4D97-AF65-F5344CB8AC3E}">
        <p14:creationId xmlns:p14="http://schemas.microsoft.com/office/powerpoint/2010/main" val="1513442293"/>
      </p:ext>
    </p:extLst>
  </p:cSld>
  <p:clrMapOvr>
    <a:masterClrMapping/>
  </p:clrMapOvr>
</p:sld>
</file>

<file path=ppt/theme/theme1.xml><?xml version="1.0" encoding="utf-8"?>
<a:theme xmlns:a="http://schemas.openxmlformats.org/drawingml/2006/main" name="Custom">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 color block_Win32_SL_v14" id="{59749740-91A0-46B8-82A8-B436C7A8A142}" vid="{B3F8D047-377B-4FC8-B21C-47530C6DE3A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A719FA4-954C-4FA8-82CB-206659C3B82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6DBB56F-4362-4386-A1A1-3DF898896616}">
  <ds:schemaRefs>
    <ds:schemaRef ds:uri="http://schemas.microsoft.com/sharepoint/v3/contenttype/forms"/>
  </ds:schemaRefs>
</ds:datastoreItem>
</file>

<file path=customXml/itemProps3.xml><?xml version="1.0" encoding="utf-8"?>
<ds:datastoreItem xmlns:ds="http://schemas.openxmlformats.org/officeDocument/2006/customXml" ds:itemID="{04948363-B267-4BAC-8655-100FBEC280C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{CA85285C-BA2A-4A1B-922E-C4509B678E34}tf78438558_win32</Template>
  <TotalTime>373</TotalTime>
  <Words>1540</Words>
  <Application>Microsoft Office PowerPoint</Application>
  <PresentationFormat>Widescreen</PresentationFormat>
  <Paragraphs>93</Paragraphs>
  <Slides>15</Slides>
  <Notes>15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Arial Black</vt:lpstr>
      <vt:lpstr>Calibri</vt:lpstr>
      <vt:lpstr>Sabon Next LT</vt:lpstr>
      <vt:lpstr>Custom</vt:lpstr>
      <vt:lpstr>Exploring touch, speech and motion interfaces for android apps</vt:lpstr>
      <vt:lpstr>Contents</vt:lpstr>
      <vt:lpstr>The Android Operating System</vt:lpstr>
      <vt:lpstr>How android handles inputs?</vt:lpstr>
      <vt:lpstr>How android handles inputs?</vt:lpstr>
      <vt:lpstr>How android Touch screen works?</vt:lpstr>
      <vt:lpstr>Event stack on click operation</vt:lpstr>
      <vt:lpstr>Integrating the speech feature</vt:lpstr>
      <vt:lpstr>How motion sensing works</vt:lpstr>
      <vt:lpstr>Integrating Motion sensing feature</vt:lpstr>
      <vt:lpstr>A simplistic game</vt:lpstr>
      <vt:lpstr>A simplistic game</vt:lpstr>
      <vt:lpstr>Scope for improvement – llm(s)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android UI</dc:title>
  <dc:subject/>
  <dc:creator>Rhythm Patni</dc:creator>
  <cp:lastModifiedBy>Rhythm Patni</cp:lastModifiedBy>
  <cp:revision>10</cp:revision>
  <dcterms:created xsi:type="dcterms:W3CDTF">2024-05-02T18:51:36Z</dcterms:created>
  <dcterms:modified xsi:type="dcterms:W3CDTF">2024-05-04T10:55:27Z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